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48" r:id="rId1"/>
  </p:sldMasterIdLst>
  <p:notesMasterIdLst>
    <p:notesMasterId r:id="rId4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97"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6858000" type="screen4x3"/>
  <p:notesSz cx="6858000" cy="9144000"/>
  <p:embeddedFontLst>
    <p:embeddedFont>
      <p:font typeface="Calibri" panose="020F0502020204030204" pitchFamily="34" charset="0"/>
      <p:regular r:id="rId45"/>
      <p:bold r:id="rId46"/>
      <p:italic r:id="rId47"/>
      <p:boldItalic r:id="rId48"/>
    </p:embeddedFont>
    <p:embeddedFont>
      <p:font typeface="Open Sans" panose="020B0606030504020204"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07">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7" roundtripDataSignature="AMtx7mjTeC1m8I6U0NyRzqVrS9J7HSRFg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hannon Fenner" initials="" lastIdx="1" clrIdx="0"/>
  <p:cmAuthor id="1" name="Michael Horton - M1ED"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00"/>
    <p:restoredTop sz="95226" autoAdjust="0"/>
  </p:normalViewPr>
  <p:slideViewPr>
    <p:cSldViewPr snapToGrid="0">
      <p:cViewPr varScale="1">
        <p:scale>
          <a:sx n="164" d="100"/>
          <a:sy n="164" d="100"/>
        </p:scale>
        <p:origin x="496" y="168"/>
      </p:cViewPr>
      <p:guideLst>
        <p:guide orient="horz" pos="1407"/>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customschemas.google.com/relationships/presentationmetadata" Target="meta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18.jpg>
</file>

<file path=ppt/media/image19.jpg>
</file>

<file path=ppt/media/image2.jpg>
</file>

<file path=ppt/media/image20.jpg>
</file>

<file path=ppt/media/image21.jpg>
</file>

<file path=ppt/media/image22.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igitaldashboard.gov/"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mailto:dotgovdashboard@gsa.gov"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forums.adobe.com/docs/DOC-6942#jive_content_id_Connect_Tutorial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 </a:t>
            </a:r>
            <a:r>
              <a:rPr lang="en-US"/>
              <a:t>Launch Adobe Connect at least 30 minutes before the start of the webinar to make sure there are no technical issues.</a:t>
            </a:r>
            <a:endParaRPr/>
          </a:p>
          <a:p>
            <a:pPr marL="457200" lvl="0" indent="-298450" algn="l" rtl="0">
              <a:lnSpc>
                <a:spcPct val="100000"/>
              </a:lnSpc>
              <a:spcBef>
                <a:spcPts val="0"/>
              </a:spcBef>
              <a:spcAft>
                <a:spcPts val="0"/>
              </a:spcAft>
              <a:buSzPts val="1100"/>
              <a:buAutoNum type="arabicPeriod"/>
            </a:pPr>
            <a:r>
              <a:rPr lang="en-US"/>
              <a:t>Conduct a sound/technical issues check.</a:t>
            </a:r>
            <a:endParaRPr/>
          </a:p>
          <a:p>
            <a:pPr marL="457200" lvl="0" indent="-298450" algn="l" rtl="0">
              <a:lnSpc>
                <a:spcPct val="100000"/>
              </a:lnSpc>
              <a:spcBef>
                <a:spcPts val="0"/>
              </a:spcBef>
              <a:spcAft>
                <a:spcPts val="0"/>
              </a:spcAft>
              <a:buSzPts val="1100"/>
              <a:buAutoNum type="arabicPeriod"/>
            </a:pPr>
            <a:r>
              <a:rPr lang="en-US"/>
              <a:t>Ask participants to confirm whether they can hear you by replying through the Chat pod. </a:t>
            </a:r>
            <a:endParaRPr/>
          </a:p>
          <a:p>
            <a:pPr marL="457200" lvl="0" indent="-298450" algn="l" rtl="0">
              <a:lnSpc>
                <a:spcPct val="100000"/>
              </a:lnSpc>
              <a:spcBef>
                <a:spcPts val="0"/>
              </a:spcBef>
              <a:spcAft>
                <a:spcPts val="0"/>
              </a:spcAft>
              <a:buSzPts val="1100"/>
              <a:buAutoNum type="arabicPeriod"/>
            </a:pPr>
            <a:r>
              <a:rPr lang="en-US"/>
              <a:t>Tell participants to use the Chat pod to report any technical issues they experience during the webinar.</a:t>
            </a:r>
            <a:endParaRPr b="1"/>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SPEAKER:</a:t>
            </a:r>
            <a:r>
              <a:rPr lang="en-US"/>
              <a:t> </a:t>
            </a:r>
            <a:r>
              <a:rPr lang="en-US" sz="1200">
                <a:latin typeface="Calibri"/>
                <a:ea typeface="Calibri"/>
                <a:cs typeface="Calibri"/>
                <a:sym typeface="Calibri"/>
              </a:rPr>
              <a:t>Welcome to the </a:t>
            </a:r>
            <a:r>
              <a:rPr lang="en-US" sz="1200" i="1">
                <a:latin typeface="Calibri"/>
                <a:ea typeface="Calibri"/>
                <a:cs typeface="Calibri"/>
                <a:sym typeface="Calibri"/>
              </a:rPr>
              <a:t>Digital Dashboard Accessibility Module Webinar</a:t>
            </a:r>
            <a:r>
              <a:rPr lang="en-US" sz="1200">
                <a:latin typeface="Calibri"/>
                <a:ea typeface="Calibri"/>
                <a:cs typeface="Calibri"/>
                <a:sym typeface="Calibri"/>
              </a:rPr>
              <a:t>. I am XXXX, and I will be your host for today’s session.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 name="Google Shape;32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a:t>
            </a:r>
            <a:r>
              <a:rPr lang="en-US"/>
              <a:t>: Share this information about yourself: The agency for which you work, your job title, a brief description of your responsibilities with regards to procurement and acquisition. Provide your contact information in the Chat pod.</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SPEAKER: </a:t>
            </a:r>
            <a:r>
              <a:rPr lang="en-US"/>
              <a:t>Let’s take a few minutes to get to know each other. I am XXX…</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Please share your name, title/job description, and agency, along with your expectations for the Webinar.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 name="Google Shape;33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Review the webinar objectives by reviewing the bullets on the slide.</a:t>
            </a:r>
            <a:endParaRPr/>
          </a:p>
          <a:p>
            <a:pPr marL="0" lvl="0" indent="0" algn="l" rtl="0">
              <a:lnSpc>
                <a:spcPct val="100000"/>
              </a:lnSpc>
              <a:spcBef>
                <a:spcPts val="0"/>
              </a:spcBef>
              <a:spcAft>
                <a:spcPts val="0"/>
              </a:spcAft>
              <a:buSzPts val="1100"/>
              <a:buNone/>
            </a:pPr>
            <a:endParaRPr b="1" u="sng"/>
          </a:p>
          <a:p>
            <a:pPr marL="0" lvl="0" indent="0" algn="l" rtl="0">
              <a:lnSpc>
                <a:spcPct val="100000"/>
              </a:lnSpc>
              <a:spcBef>
                <a:spcPts val="0"/>
              </a:spcBef>
              <a:spcAft>
                <a:spcPts val="0"/>
              </a:spcAft>
              <a:buSzPts val="1100"/>
              <a:buNone/>
            </a:pPr>
            <a:r>
              <a:rPr lang="en-US" b="1"/>
              <a:t>SPEAKER</a:t>
            </a:r>
            <a:r>
              <a:rPr lang="en-US"/>
              <a:t>: Let’s review the main objectives for this Webinar. At the end of this session, you should be able to:</a:t>
            </a:r>
            <a:endParaRPr/>
          </a:p>
          <a:p>
            <a:pPr marL="0" lvl="0" indent="0" algn="l" rtl="0">
              <a:lnSpc>
                <a:spcPct val="100000"/>
              </a:lnSpc>
              <a:spcBef>
                <a:spcPts val="0"/>
              </a:spcBef>
              <a:spcAft>
                <a:spcPts val="0"/>
              </a:spcAft>
              <a:buSzPts val="1100"/>
              <a:buNone/>
            </a:pPr>
            <a:endParaRPr/>
          </a:p>
          <a:p>
            <a:pPr marL="457200" lvl="0" indent="-298450" algn="l" rtl="0">
              <a:lnSpc>
                <a:spcPct val="100000"/>
              </a:lnSpc>
              <a:spcBef>
                <a:spcPts val="0"/>
              </a:spcBef>
              <a:spcAft>
                <a:spcPts val="0"/>
              </a:spcAft>
              <a:buSzPts val="1100"/>
              <a:buChar char="●"/>
            </a:pPr>
            <a:r>
              <a:rPr lang="en-US"/>
              <a:t>Describe the purpose of the Accessibility module of the Digital Dashboard.</a:t>
            </a:r>
            <a:endParaRPr/>
          </a:p>
          <a:p>
            <a:pPr marL="457200" lvl="0" indent="-298450" algn="l" rtl="0">
              <a:lnSpc>
                <a:spcPct val="100000"/>
              </a:lnSpc>
              <a:spcBef>
                <a:spcPts val="0"/>
              </a:spcBef>
              <a:spcAft>
                <a:spcPts val="0"/>
              </a:spcAft>
              <a:buSzPts val="1100"/>
              <a:buChar char="●"/>
            </a:pPr>
            <a:r>
              <a:rPr lang="en-US"/>
              <a:t>Describe the benefits of using the Accessibility module to help monitor your agency’s website Section 508 conformance. </a:t>
            </a:r>
            <a:endParaRPr/>
          </a:p>
          <a:p>
            <a:pPr marL="457200" lvl="0" indent="-298450" algn="l" rtl="0">
              <a:lnSpc>
                <a:spcPct val="100000"/>
              </a:lnSpc>
              <a:spcBef>
                <a:spcPts val="0"/>
              </a:spcBef>
              <a:spcAft>
                <a:spcPts val="0"/>
              </a:spcAft>
              <a:buSzPts val="1100"/>
              <a:buChar char="●"/>
            </a:pPr>
            <a:r>
              <a:rPr lang="en-US"/>
              <a:t>Describe who is eligible to, and how to gain access to the Accessibility module.</a:t>
            </a:r>
            <a:endParaRPr/>
          </a:p>
          <a:p>
            <a:pPr marL="457200" lvl="0" indent="-298450" algn="l" rtl="0">
              <a:lnSpc>
                <a:spcPct val="100000"/>
              </a:lnSpc>
              <a:spcBef>
                <a:spcPts val="0"/>
              </a:spcBef>
              <a:spcAft>
                <a:spcPts val="0"/>
              </a:spcAft>
              <a:buSzPts val="1100"/>
              <a:buChar char="●"/>
            </a:pPr>
            <a:r>
              <a:rPr lang="en-US"/>
              <a:t>Describe the limitations of the information provided through the Accessibility module. </a:t>
            </a:r>
            <a:endParaRPr/>
          </a:p>
          <a:p>
            <a:pPr marL="158750" lvl="0" indent="0" algn="l" rtl="0">
              <a:lnSpc>
                <a:spcPct val="100000"/>
              </a:lnSpc>
              <a:spcBef>
                <a:spcPts val="0"/>
              </a:spcBef>
              <a:spcAft>
                <a:spcPts val="0"/>
              </a:spcAft>
              <a:buSzPts val="1100"/>
              <a:buNone/>
            </a:pPr>
            <a:br>
              <a:rPr lang="en-US"/>
            </a:b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Review the webinar objectives by reviewing the bullets on the slide.</a:t>
            </a:r>
            <a:endParaRPr/>
          </a:p>
          <a:p>
            <a:pPr marL="0" lvl="0" indent="0" algn="l" rtl="0">
              <a:lnSpc>
                <a:spcPct val="100000"/>
              </a:lnSpc>
              <a:spcBef>
                <a:spcPts val="0"/>
              </a:spcBef>
              <a:spcAft>
                <a:spcPts val="0"/>
              </a:spcAft>
              <a:buSzPts val="1100"/>
              <a:buNone/>
            </a:pPr>
            <a:endParaRPr b="1" u="sng"/>
          </a:p>
          <a:p>
            <a:pPr marL="0" lvl="0" indent="0" algn="l" rtl="0">
              <a:lnSpc>
                <a:spcPct val="100000"/>
              </a:lnSpc>
              <a:spcBef>
                <a:spcPts val="0"/>
              </a:spcBef>
              <a:spcAft>
                <a:spcPts val="0"/>
              </a:spcAft>
              <a:buSzPts val="1100"/>
              <a:buNone/>
            </a:pPr>
            <a:r>
              <a:rPr lang="en-US" b="1"/>
              <a:t>SPEAKER</a:t>
            </a:r>
            <a:r>
              <a:rPr lang="en-US"/>
              <a:t>: </a:t>
            </a:r>
            <a:endParaRPr/>
          </a:p>
          <a:p>
            <a:pPr marL="457200" lvl="0" indent="-298450" algn="l" rtl="0">
              <a:lnSpc>
                <a:spcPct val="100000"/>
              </a:lnSpc>
              <a:spcBef>
                <a:spcPts val="0"/>
              </a:spcBef>
              <a:spcAft>
                <a:spcPts val="0"/>
              </a:spcAft>
              <a:buSzPts val="1100"/>
              <a:buChar char="●"/>
            </a:pPr>
            <a:r>
              <a:rPr lang="en-US"/>
              <a:t>Describe how agency websites are scanned for conformance errors, including frequency and types of errors.</a:t>
            </a:r>
            <a:endParaRPr/>
          </a:p>
          <a:p>
            <a:pPr marL="457200" lvl="0" indent="-298450" algn="l" rtl="0">
              <a:lnSpc>
                <a:spcPct val="100000"/>
              </a:lnSpc>
              <a:spcBef>
                <a:spcPts val="0"/>
              </a:spcBef>
              <a:spcAft>
                <a:spcPts val="0"/>
              </a:spcAft>
              <a:buSzPts val="1100"/>
              <a:buChar char="●"/>
            </a:pPr>
            <a:r>
              <a:rPr lang="en-US"/>
              <a:t>Identify the ways that data can be parsed and/or sorted.</a:t>
            </a:r>
            <a:endParaRPr/>
          </a:p>
          <a:p>
            <a:pPr marL="457200" lvl="0" indent="-298450" algn="l" rtl="0">
              <a:lnSpc>
                <a:spcPct val="100000"/>
              </a:lnSpc>
              <a:spcBef>
                <a:spcPts val="0"/>
              </a:spcBef>
              <a:spcAft>
                <a:spcPts val="0"/>
              </a:spcAft>
              <a:buSzPts val="1100"/>
              <a:buChar char="●"/>
            </a:pPr>
            <a:r>
              <a:rPr lang="en-US"/>
              <a:t>Identify the report export capabilities of the Accessibility module.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3" name="Google Shape;35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8" name="Google Shape;35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Add a Poll with the question on the slide and Yes &amp; No as options. Display the results of the poll question, then ask if any users are willing to share how they used the information. </a:t>
            </a:r>
            <a:endParaRPr/>
          </a:p>
          <a:p>
            <a:pPr marL="0" lvl="0" indent="0" algn="l" rtl="0">
              <a:lnSpc>
                <a:spcPct val="100000"/>
              </a:lnSpc>
              <a:spcBef>
                <a:spcPts val="0"/>
              </a:spcBef>
              <a:spcAft>
                <a:spcPts val="0"/>
              </a:spcAft>
              <a:buSzPts val="1100"/>
              <a:buNone/>
            </a:pPr>
            <a:endParaRPr/>
          </a:p>
          <a:p>
            <a:pPr marL="0" marR="0" lvl="0" indent="0" algn="l" rtl="0">
              <a:lnSpc>
                <a:spcPct val="100000"/>
              </a:lnSpc>
              <a:spcBef>
                <a:spcPts val="0"/>
              </a:spcBef>
              <a:spcAft>
                <a:spcPts val="0"/>
              </a:spcAft>
              <a:buClr>
                <a:srgbClr val="000000"/>
              </a:buClr>
              <a:buSzPts val="1100"/>
              <a:buFont typeface="Arial"/>
              <a:buNone/>
            </a:pPr>
            <a:r>
              <a:rPr lang="en-US" b="1"/>
              <a:t>SPEAKER</a:t>
            </a:r>
            <a:r>
              <a:rPr lang="en-US"/>
              <a:t>: Before we begin, I’d like to know how many of you have visited the Accessibility Module. Please answer the poll question in the Chat pod (</a:t>
            </a:r>
            <a:r>
              <a:rPr lang="en-US" b="1"/>
              <a:t>NEED TO VERIFY THIS IS WHERE A POLL QUESTION DISPLAYS)</a:t>
            </a:r>
            <a:r>
              <a:rPr lang="en-US" b="0"/>
              <a:t>.</a:t>
            </a:r>
            <a:r>
              <a:rPr lang="en-US"/>
              <a:t> </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The </a:t>
            </a:r>
            <a:r>
              <a:rPr lang="en-US" sz="1100" b="0" i="0" u="none" strike="noStrike" cap="none">
                <a:solidFill>
                  <a:srgbClr val="000000"/>
                </a:solidFill>
                <a:latin typeface="Arial"/>
                <a:ea typeface="Arial"/>
                <a:cs typeface="Arial"/>
                <a:sym typeface="Arial"/>
              </a:rPr>
              <a:t>Accessibility Module works by </a:t>
            </a:r>
            <a:r>
              <a:rPr lang="en-US"/>
              <a:t>performing a bi-weekly check of the home page of nearly 800 federal government websites to identify three accessibility issues</a:t>
            </a:r>
            <a:r>
              <a:rPr lang="en-US" sz="1100" b="0" i="0" u="none" strike="noStrike" cap="none">
                <a:solidFill>
                  <a:srgbClr val="000000"/>
                </a:solidFill>
                <a:latin typeface="Arial"/>
                <a:ea typeface="Arial"/>
                <a:cs typeface="Arial"/>
                <a:sym typeface="Arial"/>
              </a:rPr>
              <a:t>. This allows us a method to perform a government-wide measure of adherence to the Section 508 Standards. </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It also provides an agency means for receiving some feedback on their conformance practices. </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2" name="Google Shape;37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So, how can using the Accessibility Module help you and your agency?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First, it provides a tool to help you monitor your agency’s conformance to the Standards. And the issues that are identified by the Module can be easily remedied.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While it won’t perform all of the tests you will need to run, it will give you an easy way to measure and track your performance and compare that against how other component agencies are doing. </a:t>
            </a:r>
            <a:endParaRPr/>
          </a:p>
          <a:p>
            <a:pPr marL="0" lvl="0" indent="0" algn="l" rtl="0">
              <a:lnSpc>
                <a:spcPct val="100000"/>
              </a:lnSpc>
              <a:spcBef>
                <a:spcPts val="0"/>
              </a:spcBef>
              <a:spcAft>
                <a:spcPts val="0"/>
              </a:spcAft>
              <a:buSzPts val="1100"/>
              <a:buNone/>
            </a:pPr>
            <a:endParaRPr/>
          </a:p>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rgbClr val="000000"/>
                </a:solidFill>
                <a:latin typeface="Arial"/>
                <a:ea typeface="Arial"/>
                <a:cs typeface="Arial"/>
                <a:sym typeface="Arial"/>
              </a:rPr>
              <a:t>And while we cannot fully measure accessibility with automated tools, we can measure for broader issues and help to identify common patterns and trends in conformance. </a:t>
            </a:r>
            <a:endParaRPr b="1">
              <a:solidFill>
                <a:srgbClr val="666666"/>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 name="Google Shape;38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Why is it important that we ensure our products are accessible?</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According to the US Census Bureau, about 56.7 million people — or 19 percent of the US population — had a disability in 2010. That is a huge percentage of the public that we serve. Citizens rely on the government for a range of essential services that impact their well-being, such as medicare/medicaid/social security support, assistance in finding low-income housing, and veteran’s support services  from the VA, etc.</a:t>
            </a: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When this information is presented in a way that is not accessible to people with disabilities, those people are shut out from essential services and opportunities that should be available to all Americans. Additionally, a large number of Americans with disabilities are employed by the federal government, and having accessible technology is essential for them to be able to perform their work effectively. </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a:solidFill>
                  <a:srgbClr val="000000"/>
                </a:solidFill>
                <a:latin typeface="Arial"/>
                <a:ea typeface="Arial"/>
                <a:cs typeface="Arial"/>
                <a:sym typeface="Arial"/>
              </a:rPr>
              <a:t>And finally, accessibility is the law of the land. All federal employees and contractors who produce ICT products or services for the federal government have a responsibility to make sure persons with disabilities are able to access and use the ICT they develop. </a:t>
            </a:r>
            <a:endParaRPr/>
          </a:p>
          <a:p>
            <a:pPr marL="457200" lvl="0" indent="-22860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2" name="Google Shape;392;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Access to the Accessibility Module is granted to any federal employee who has a Max account. By default, individuals only have access to agency-wide data, not government-wide access.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The expected audience for the Accessibility Module includes:</a:t>
            </a:r>
            <a:endParaRPr/>
          </a:p>
          <a:p>
            <a:pPr marL="914400" lvl="7" indent="-342900" algn="l" rtl="0">
              <a:lnSpc>
                <a:spcPct val="100000"/>
              </a:lnSpc>
              <a:spcBef>
                <a:spcPts val="0"/>
              </a:spcBef>
              <a:spcAft>
                <a:spcPts val="0"/>
              </a:spcAft>
              <a:buSzPts val="1100"/>
              <a:buFont typeface="Courier New"/>
              <a:buChar char="o"/>
            </a:pPr>
            <a:r>
              <a:rPr lang="en-US">
                <a:solidFill>
                  <a:schemeClr val="dk1"/>
                </a:solidFill>
              </a:rPr>
              <a:t>Section 508 Program Manager and other persons responsible for conformance</a:t>
            </a:r>
            <a:endParaRPr/>
          </a:p>
          <a:p>
            <a:pPr marL="914400" lvl="7" indent="-342900" algn="l" rtl="0">
              <a:lnSpc>
                <a:spcPct val="100000"/>
              </a:lnSpc>
              <a:spcBef>
                <a:spcPts val="600"/>
              </a:spcBef>
              <a:spcAft>
                <a:spcPts val="0"/>
              </a:spcAft>
              <a:buSzPts val="1100"/>
              <a:buFont typeface="Courier New"/>
              <a:buChar char="o"/>
            </a:pPr>
            <a:r>
              <a:rPr lang="en-US">
                <a:solidFill>
                  <a:schemeClr val="dk1"/>
                </a:solidFill>
              </a:rPr>
              <a:t>Agency Chief Information Officer (or designated representative)</a:t>
            </a:r>
            <a:endParaRPr/>
          </a:p>
          <a:p>
            <a:pPr marL="914400" lvl="7" indent="-342900" algn="l" rtl="0">
              <a:lnSpc>
                <a:spcPct val="100000"/>
              </a:lnSpc>
              <a:spcBef>
                <a:spcPts val="600"/>
              </a:spcBef>
              <a:spcAft>
                <a:spcPts val="0"/>
              </a:spcAft>
              <a:buSzPts val="1100"/>
              <a:buFont typeface="Courier New"/>
              <a:buChar char="o"/>
            </a:pPr>
            <a:r>
              <a:rPr lang="en-US">
                <a:solidFill>
                  <a:schemeClr val="dk1"/>
                </a:solidFill>
              </a:rPr>
              <a:t>Content manager</a:t>
            </a:r>
            <a:endParaRPr/>
          </a:p>
          <a:p>
            <a:pPr marL="914400" lvl="7" indent="-342900" algn="l" rtl="0">
              <a:lnSpc>
                <a:spcPct val="100000"/>
              </a:lnSpc>
              <a:spcBef>
                <a:spcPts val="600"/>
              </a:spcBef>
              <a:spcAft>
                <a:spcPts val="0"/>
              </a:spcAft>
              <a:buSzPts val="1100"/>
              <a:buFont typeface="Courier New"/>
              <a:buChar char="o"/>
            </a:pPr>
            <a:r>
              <a:rPr lang="en-US">
                <a:solidFill>
                  <a:schemeClr val="dk1"/>
                </a:solidFill>
              </a:rPr>
              <a:t>Programmer and other member of the technical development team </a:t>
            </a:r>
            <a:endParaRPr/>
          </a:p>
          <a:p>
            <a:pPr marL="914400" lvl="7" indent="-342900" algn="l" rtl="0">
              <a:lnSpc>
                <a:spcPct val="100000"/>
              </a:lnSpc>
              <a:spcBef>
                <a:spcPts val="600"/>
              </a:spcBef>
              <a:spcAft>
                <a:spcPts val="0"/>
              </a:spcAft>
              <a:buSzPts val="1100"/>
              <a:buFont typeface="Courier New"/>
              <a:buChar char="o"/>
            </a:pPr>
            <a:r>
              <a:rPr lang="en-US">
                <a:solidFill>
                  <a:schemeClr val="dk1"/>
                </a:solidFill>
              </a:rPr>
              <a:t>GSA/OMB for semi annual reports of program maturity</a:t>
            </a:r>
            <a:endParaRPr/>
          </a:p>
          <a:p>
            <a:pPr marL="0" lvl="0" indent="0" algn="l" rtl="0">
              <a:lnSpc>
                <a:spcPct val="100000"/>
              </a:lnSpc>
              <a:spcBef>
                <a:spcPts val="600"/>
              </a:spcBef>
              <a:spcAft>
                <a:spcPts val="0"/>
              </a:spcAft>
              <a:buSzPts val="1100"/>
              <a:buNone/>
            </a:pPr>
            <a:br>
              <a:rPr lang="en-US"/>
            </a:b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6" name="Google Shape;40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1" name="Google Shape;411;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Because the Accessibility is only scanning the home page and is only measuring three issue types, it will only capture a small percentage of potential issues. </a:t>
            </a:r>
            <a:endParaRPr dirty="0"/>
          </a:p>
          <a:p>
            <a:pPr marL="0" lvl="0" indent="0" algn="l" rtl="0">
              <a:lnSpc>
                <a:spcPct val="100000"/>
              </a:lnSpc>
              <a:spcBef>
                <a:spcPts val="0"/>
              </a:spcBef>
              <a:spcAft>
                <a:spcPts val="0"/>
              </a:spcAft>
              <a:buSzPts val="1100"/>
              <a:buNone/>
            </a:pP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latin typeface="Arial"/>
                <a:ea typeface="Arial"/>
                <a:cs typeface="Arial"/>
                <a:sym typeface="Arial"/>
              </a:rPr>
              <a:t>All issues which prevent full access to websites is not possible with the current state of automated testing tools. For instance, while we can automatically check if an image on a website has an alt text attribute, we cannot measure if that alt text is sufficiently descriptive; a picture of a dog with an alt text attribute that reads “cow” would pass the automatic check, but since the alt text is incorrect, the image is not accessible. While we can detect the background color and text color by reading a page’s Cascading Style Sheets (CSS), we may not be able to detect the color of an image; if text is overlayed on a background image, we would not be able to measure whether the level of contrast is sufficient. It is for these reasons that fully assessing a site’s accessibility still requires manual evaluation by an accessibility professional.</a:t>
            </a:r>
            <a:endParaRPr dirty="0"/>
          </a:p>
          <a:p>
            <a:pPr marL="0" marR="0" lvl="0" indent="0" algn="l" rtl="0">
              <a:lnSpc>
                <a:spcPct val="100000"/>
              </a:lnSpc>
              <a:spcBef>
                <a:spcPts val="0"/>
              </a:spcBef>
              <a:spcAft>
                <a:spcPts val="0"/>
              </a:spcAft>
              <a:buClr>
                <a:srgbClr val="000000"/>
              </a:buClr>
              <a:buSzPts val="1100"/>
              <a:buFont typeface="Arial"/>
              <a:buNone/>
            </a:pPr>
            <a:endParaRPr dirty="0"/>
          </a:p>
          <a:p>
            <a:pPr marL="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While tools like this one can give you a good overview of some of the more important issues, and are certainly a big help in assessing your website’s compliance, no tool can completely replace manually assessing your pages. Using manual review techniques such as navigating your site by keyboard only and with a screen reader are crucial for determining whether or not you have an accessible website. Make sure every part of your site is navigable, and content can be accessed by every user. Even better, collect feedback from users with disabilities. They’ll likely catch things even the best pros won’t.</a:t>
            </a:r>
            <a:endParaRPr dirty="0"/>
          </a:p>
          <a:p>
            <a:pPr marL="0" lvl="0" indent="0" algn="l" rtl="0">
              <a:lnSpc>
                <a:spcPct val="100000"/>
              </a:lnSpc>
              <a:spcBef>
                <a:spcPts val="0"/>
              </a:spcBef>
              <a:spcAft>
                <a:spcPts val="0"/>
              </a:spcAft>
              <a:buSzPts val="1100"/>
              <a:buNone/>
            </a:pPr>
            <a:endParaRPr sz="1100" b="0" i="0" u="none" strike="noStrike" cap="none" dirty="0">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5" name="Google Shape;425;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a:t>
            </a:r>
            <a:endParaRPr/>
          </a:p>
          <a:p>
            <a:pPr marL="0" lvl="0" indent="0" algn="l" rtl="0">
              <a:lnSpc>
                <a:spcPct val="100000"/>
              </a:lnSpc>
              <a:spcBef>
                <a:spcPts val="0"/>
              </a:spcBef>
              <a:spcAft>
                <a:spcPts val="0"/>
              </a:spcAft>
              <a:buSzPts val="1100"/>
              <a:buNone/>
            </a:pPr>
            <a:r>
              <a:rPr lang="en-US"/>
              <a:t>Pally is an open source tool which scans websites daily. Graphs help you track your performance overtime and compare your performance with others.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a:t>
            </a:r>
            <a:r>
              <a:rPr lang="en-US" sz="1100" b="0" i="0" u="none" strike="noStrike" cap="none" dirty="0">
                <a:solidFill>
                  <a:srgbClr val="000000"/>
                </a:solidFill>
                <a:latin typeface="Arial"/>
                <a:ea typeface="Arial"/>
                <a:cs typeface="Arial"/>
                <a:sym typeface="Arial"/>
              </a:rPr>
              <a:t>The Accessibility Module  performs a bi-weekly spot check informed by the current Section 508 standards and WCAG 2.0 success criteria associated with each standard. </a:t>
            </a:r>
            <a:endParaRPr dirty="0"/>
          </a:p>
          <a:p>
            <a:pPr marL="0" lvl="0" indent="0" algn="l" rtl="0">
              <a:lnSpc>
                <a:spcPct val="100000"/>
              </a:lnSpc>
              <a:spcBef>
                <a:spcPts val="0"/>
              </a:spcBef>
              <a:spcAft>
                <a:spcPts val="0"/>
              </a:spcAft>
              <a:buSzPts val="1100"/>
              <a:buNone/>
            </a:pPr>
            <a:endParaRPr sz="1100" b="0" i="0" u="none" strike="noStrike" cap="none" dirty="0">
              <a:solidFill>
                <a:srgbClr val="000000"/>
              </a:solidFill>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The tool currently scans the website home pages for three types of issues:</a:t>
            </a:r>
            <a:endParaRPr dirty="0"/>
          </a:p>
          <a:p>
            <a:pPr marL="0" lvl="0" indent="0" algn="l" rtl="0">
              <a:lnSpc>
                <a:spcPct val="100000"/>
              </a:lnSpc>
              <a:spcBef>
                <a:spcPts val="0"/>
              </a:spcBef>
              <a:spcAft>
                <a:spcPts val="0"/>
              </a:spcAft>
              <a:buSzPts val="1100"/>
              <a:buNone/>
            </a:pPr>
            <a:endParaRPr sz="1100" b="0" i="0" u="none" strike="noStrike" cap="none" dirty="0">
              <a:solidFill>
                <a:srgbClr val="000000"/>
              </a:solidFill>
              <a:latin typeface="Arial"/>
              <a:ea typeface="Arial"/>
              <a:cs typeface="Arial"/>
              <a:sym typeface="Arial"/>
            </a:endParaRPr>
          </a:p>
          <a:p>
            <a:pPr marL="457200" lvl="0" indent="-298450" algn="l" rtl="0">
              <a:lnSpc>
                <a:spcPct val="100000"/>
              </a:lnSpc>
              <a:spcBef>
                <a:spcPts val="0"/>
              </a:spcBef>
              <a:spcAft>
                <a:spcPts val="0"/>
              </a:spcAft>
              <a:buSzPts val="1100"/>
              <a:buChar char="●"/>
            </a:pPr>
            <a:r>
              <a:rPr lang="en-US" sz="1100" b="0" i="0" u="none" strike="noStrike" cap="none" dirty="0">
                <a:solidFill>
                  <a:srgbClr val="000000"/>
                </a:solidFill>
                <a:latin typeface="Arial"/>
                <a:ea typeface="Arial"/>
                <a:cs typeface="Arial"/>
                <a:sym typeface="Arial"/>
              </a:rPr>
              <a:t>Color contrast: The Module is checking to ensure there is enough contrast between text and its background. Full conformance with 1194.21(d) requires that text can be read by people with moderately low vision (specifically a contrast ratio of 4.5:1).</a:t>
            </a:r>
            <a:endParaRPr dirty="0"/>
          </a:p>
          <a:p>
            <a:pPr marL="457200" lvl="0" indent="-298450" algn="l" rtl="0">
              <a:lnSpc>
                <a:spcPct val="100000"/>
              </a:lnSpc>
              <a:spcBef>
                <a:spcPts val="0"/>
              </a:spcBef>
              <a:spcAft>
                <a:spcPts val="0"/>
              </a:spcAft>
              <a:buSzPts val="1100"/>
              <a:buChar char="●"/>
            </a:pPr>
            <a:r>
              <a:rPr lang="en-US" sz="1100" b="0" i="0" u="none" strike="noStrike" cap="none" dirty="0">
                <a:solidFill>
                  <a:srgbClr val="000000"/>
                </a:solidFill>
                <a:latin typeface="Arial"/>
                <a:ea typeface="Arial"/>
                <a:cs typeface="Arial"/>
                <a:sym typeface="Arial"/>
              </a:rPr>
              <a:t>HTML attributes: The Module is checking for anchor elements found with a valid attribute, but where no link content has been supplied as well as anchor element found with no link content and no name and/or ID attribute. Full conformance with 1194.21 (d) requires that sufficient information about all user interface components (including identity, operation, and state) is available to assistive technology.). Full conformance with 1194.21 (d) requires that sufficient information about all user interface components (including identity, operation, and state) is available to assistive technology</a:t>
            </a:r>
            <a:endParaRPr dirty="0"/>
          </a:p>
          <a:p>
            <a:pPr marL="457200" lvl="0" indent="-298450" algn="l" rtl="0">
              <a:lnSpc>
                <a:spcPct val="100000"/>
              </a:lnSpc>
              <a:spcBef>
                <a:spcPts val="0"/>
              </a:spcBef>
              <a:spcAft>
                <a:spcPts val="0"/>
              </a:spcAft>
              <a:buSzPts val="1100"/>
              <a:buChar char="●"/>
            </a:pPr>
            <a:r>
              <a:rPr lang="en-US" sz="1100" b="0" i="0" u="none" strike="noStrike" cap="none" dirty="0">
                <a:solidFill>
                  <a:srgbClr val="000000"/>
                </a:solidFill>
                <a:latin typeface="Arial"/>
                <a:ea typeface="Arial"/>
                <a:cs typeface="Arial"/>
                <a:sym typeface="Arial"/>
              </a:rPr>
              <a:t>Missing text descriptions: The Module checks to determine if images and other non-text content, including user interface elements, contain a text description. Because the meaningfulness of a description (that is, does the tag describe the image accurately?) cannot be confirmed by the scan, that must be manually inspected.</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5" name="Google Shape;425;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a:t>
            </a:r>
            <a:endParaRPr dirty="0"/>
          </a:p>
          <a:p>
            <a:pPr marL="0" lvl="0" indent="0" algn="l" rtl="0">
              <a:lnSpc>
                <a:spcPct val="100000"/>
              </a:lnSpc>
              <a:spcBef>
                <a:spcPts val="0"/>
              </a:spcBef>
              <a:spcAft>
                <a:spcPts val="0"/>
              </a:spcAft>
              <a:buSzPts val="1100"/>
              <a:buNone/>
            </a:pPr>
            <a:r>
              <a:rPr lang="en-US" dirty="0"/>
              <a:t>The Expanded Accessibility Report lists the findings of the expanded website scan reported by WCAG Success Criteria categories. The Expanded Accessibility Report runs more than 60 additional website tests. Examples of tests run by the Digital Dashboard Accessibility Module’s Expanded Accessibility Report include:</a:t>
            </a:r>
          </a:p>
          <a:p>
            <a:pPr>
              <a:spcBef>
                <a:spcPts val="600"/>
              </a:spcBef>
            </a:pPr>
            <a:r>
              <a:rPr lang="en-US" dirty="0"/>
              <a:t>Forms</a:t>
            </a:r>
          </a:p>
          <a:p>
            <a:pPr>
              <a:spcBef>
                <a:spcPts val="600"/>
              </a:spcBef>
            </a:pPr>
            <a:r>
              <a:rPr lang="en-US" dirty="0"/>
              <a:t>Tables</a:t>
            </a:r>
          </a:p>
          <a:p>
            <a:pPr>
              <a:spcBef>
                <a:spcPts val="600"/>
              </a:spcBef>
            </a:pPr>
            <a:r>
              <a:rPr lang="en-US" dirty="0"/>
              <a:t>Titles</a:t>
            </a:r>
          </a:p>
          <a:p>
            <a:pPr>
              <a:spcBef>
                <a:spcPts val="600"/>
              </a:spcBef>
            </a:pPr>
            <a:r>
              <a:rPr lang="en-US" dirty="0"/>
              <a:t>Links and Buttons</a:t>
            </a:r>
          </a:p>
          <a:p>
            <a:pPr>
              <a:spcBef>
                <a:spcPts val="600"/>
              </a:spcBef>
            </a:pPr>
            <a:r>
              <a:rPr lang="en-US" dirty="0"/>
              <a:t>Keyboard Access</a:t>
            </a:r>
          </a:p>
          <a:p>
            <a:pPr>
              <a:spcBef>
                <a:spcPts val="600"/>
              </a:spcBef>
            </a:pPr>
            <a:r>
              <a:rPr lang="en-US" dirty="0"/>
              <a:t>Language</a:t>
            </a:r>
          </a:p>
          <a:p>
            <a:pPr marL="0" lvl="0" indent="0" algn="l" rtl="0">
              <a:lnSpc>
                <a:spcPct val="100000"/>
              </a:lnSpc>
              <a:spcBef>
                <a:spcPts val="0"/>
              </a:spcBef>
              <a:spcAft>
                <a:spcPts val="0"/>
              </a:spcAft>
              <a:buSzPts val="1100"/>
              <a:buNone/>
            </a:pPr>
            <a:r>
              <a:rPr lang="en-US" b="1" dirty="0"/>
              <a:t>Add that full report is available</a:t>
            </a:r>
          </a:p>
        </p:txBody>
      </p:sp>
    </p:spTree>
    <p:extLst>
      <p:ext uri="{BB962C8B-B14F-4D97-AF65-F5344CB8AC3E}">
        <p14:creationId xmlns:p14="http://schemas.microsoft.com/office/powerpoint/2010/main" val="1463607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6" name="Google Shape;45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a:t>
            </a:r>
            <a:endParaRPr/>
          </a:p>
          <a:p>
            <a:pPr marL="457200" lvl="0" indent="-298450" algn="l" rtl="0">
              <a:lnSpc>
                <a:spcPct val="100000"/>
              </a:lnSpc>
              <a:spcBef>
                <a:spcPts val="0"/>
              </a:spcBef>
              <a:spcAft>
                <a:spcPts val="0"/>
              </a:spcAft>
              <a:buSzPts val="1100"/>
              <a:buAutoNum type="arabicPeriod"/>
            </a:pPr>
            <a:r>
              <a:rPr lang="en-US"/>
              <a:t>The Accessibility Module can be accessed from the Digital Dashboard: </a:t>
            </a:r>
            <a:r>
              <a:rPr lang="en-US" u="sng">
                <a:solidFill>
                  <a:srgbClr val="0579BD"/>
                </a:solidFill>
                <a:hlinkClick r:id="rId3">
                  <a:extLst>
                    <a:ext uri="{A12FA001-AC4F-418D-AE19-62706E023703}">
                      <ahyp:hlinkClr xmlns:ahyp="http://schemas.microsoft.com/office/drawing/2018/hyperlinkcolor" val="tx"/>
                    </a:ext>
                  </a:extLst>
                </a:hlinkClick>
              </a:rPr>
              <a:t>https://digitaldashboard.gov</a:t>
            </a:r>
            <a:r>
              <a:rPr lang="en-US"/>
              <a:t>. </a:t>
            </a:r>
            <a:endParaRPr/>
          </a:p>
          <a:p>
            <a:pPr marL="457200" lvl="0" indent="-298450" algn="l" rtl="0">
              <a:lnSpc>
                <a:spcPct val="100000"/>
              </a:lnSpc>
              <a:spcBef>
                <a:spcPts val="0"/>
              </a:spcBef>
              <a:spcAft>
                <a:spcPts val="0"/>
              </a:spcAft>
              <a:buSzPts val="1100"/>
              <a:buAutoNum type="arabicPeriod"/>
            </a:pPr>
            <a:r>
              <a:rPr lang="en-US"/>
              <a:t>Once logged in, select the Accessibility button from the home page of the Digital Dashboard.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solidFill>
                  <a:srgbClr val="666666"/>
                </a:solidFill>
              </a:rPr>
              <a:t>NOTE TO MODERATOR: Copy and paste this link in the Chat Tool -  </a:t>
            </a:r>
            <a:r>
              <a:rPr lang="en-US" b="1" u="sng">
                <a:solidFill>
                  <a:srgbClr val="0579BD"/>
                </a:solidFill>
                <a:hlinkClick r:id="rId3">
                  <a:extLst>
                    <a:ext uri="{A12FA001-AC4F-418D-AE19-62706E023703}">
                      <ahyp:hlinkClr xmlns:ahyp="http://schemas.microsoft.com/office/drawing/2018/hyperlinkcolor" val="tx"/>
                    </a:ext>
                  </a:extLst>
                </a:hlinkClick>
              </a:rPr>
              <a:t>https://digitaldashboard.gov</a:t>
            </a:r>
            <a:r>
              <a:rPr lang="en-US" b="1" u="sng">
                <a:solidFill>
                  <a:srgbClr val="0579BD"/>
                </a:solidFill>
              </a:rPr>
              <a:t> </a:t>
            </a:r>
            <a:endParaRPr b="1"/>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8" name="Google Shape;46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The My Agency tab at the top of the screen displays your agency’s accessibility dashboard, which provides a at-a-glance view of your agency’s performance on all of the issues measured by the dashboard. </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6" name="Google Shape;476;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b="1" dirty="0"/>
              <a:t>SPEAKER</a:t>
            </a:r>
            <a:r>
              <a:rPr lang="en-US" dirty="0"/>
              <a:t>: Selecting the My Websites tab opens a report of the same measures listed on the dashboard but in a table format listed by agency website.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9" name="Google Shape;2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During this webinar we will explore the Digital Dashboard’s Accessibility Module. You will get an overview of the module’s purpose, interface and key features, and the benefits you gain from using it as a measure of your agency’s Section 508 conformance. This Webinar will last for approximately 60 minutes.</a:t>
            </a:r>
            <a:br>
              <a:rPr lang="en-US"/>
            </a:b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2" name="Google Shape;482;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marR="0" lvl="0" indent="0" algn="l" rtl="0">
              <a:lnSpc>
                <a:spcPct val="100000"/>
              </a:lnSpc>
              <a:spcBef>
                <a:spcPts val="0"/>
              </a:spcBef>
              <a:spcAft>
                <a:spcPts val="0"/>
              </a:spcAft>
              <a:buClr>
                <a:srgbClr val="000000"/>
              </a:buClr>
              <a:buSzPts val="1100"/>
              <a:buFont typeface="Arial"/>
              <a:buNone/>
            </a:pPr>
            <a:r>
              <a:rPr lang="en-US" b="1" dirty="0"/>
              <a:t>SPEAKER</a:t>
            </a:r>
            <a:r>
              <a:rPr lang="en-US" dirty="0"/>
              <a:t>: Selecting one of the websites in this table opens a dashboard for that website as shown here. </a:t>
            </a: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0" name="Google Shape;490;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b="1"/>
              <a:t>SPEAKER</a:t>
            </a:r>
            <a:r>
              <a:rPr lang="en-US"/>
              <a:t>: The primary features you will need to review the Digital Dashboard accessibility checks are in the Accessibility Menu. They include the Accessibility Spot Checks and the Expanded Accessibility Report. Let’s look at each of those now.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8" name="Google Shape;49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The My Agency Accessibility Spot Checks report lists the spot check findings for all scanned websites affiliated with your agency. The spot checker looks for color contrast, html attribute, and missing alt tag issues.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This table shows the website name, finding by issue type, and total number of issues for that website.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This table can be sorted by any of the column headings (ascending or descending order) by selecting that column heading and then using the drop down box to indicate how you want to sort it. You can also use the Agency drop down list to view the report for a different agency or use the Search box to search for the results for a particular website. </a:t>
            </a:r>
            <a:endParaRPr dirty="0"/>
          </a:p>
          <a:p>
            <a:pPr marL="0" lvl="0" indent="0" algn="l" rtl="0">
              <a:lnSpc>
                <a:spcPct val="100000"/>
              </a:lnSpc>
              <a:spcBef>
                <a:spcPts val="0"/>
              </a:spcBef>
              <a:spcAft>
                <a:spcPts val="0"/>
              </a:spcAft>
              <a:buSzPts val="1100"/>
              <a:buNone/>
            </a:pPr>
            <a:endParaRPr dirty="0"/>
          </a:p>
          <a:p>
            <a:pPr marL="0" marR="0" lvl="0" indent="0" algn="l" rtl="0">
              <a:lnSpc>
                <a:spcPct val="100000"/>
              </a:lnSpc>
              <a:spcBef>
                <a:spcPts val="0"/>
              </a:spcBef>
              <a:spcAft>
                <a:spcPts val="0"/>
              </a:spcAft>
              <a:buClr>
                <a:srgbClr val="000000"/>
              </a:buClr>
              <a:buSzPts val="1100"/>
              <a:buFont typeface="Arial"/>
              <a:buNone/>
            </a:pPr>
            <a:r>
              <a:rPr lang="en-US" dirty="0"/>
              <a:t>This information can be downloaded in either a csv or </a:t>
            </a:r>
            <a:r>
              <a:rPr lang="en-US" dirty="0" err="1"/>
              <a:t>xls</a:t>
            </a:r>
            <a:r>
              <a:rPr lang="en-US" dirty="0"/>
              <a:t> format if you’d like to keep it for further reference. </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9" name="Google Shape;509;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The My Agency Expanded Accessibility Report lists the findings of the expanded website scan. These are reported by WCAG Success Criteria categories.</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This table shows the website name, finding by issue type, and total number of issues for that website.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US" dirty="0"/>
              <a:t>You can use the arrows above the report to scroll through the various websites at your agency or use the Search box to search for the results for a particular website. </a:t>
            </a:r>
            <a:endParaRPr dirty="0"/>
          </a:p>
          <a:p>
            <a:pPr marL="0" lvl="0" indent="0" algn="l" rtl="0">
              <a:lnSpc>
                <a:spcPct val="100000"/>
              </a:lnSpc>
              <a:spcBef>
                <a:spcPts val="0"/>
              </a:spcBef>
              <a:spcAft>
                <a:spcPts val="0"/>
              </a:spcAft>
              <a:buSzPts val="1100"/>
              <a:buNone/>
            </a:pPr>
            <a:endParaRPr dirty="0"/>
          </a:p>
          <a:p>
            <a:pPr marL="0" marR="0" lvl="0" indent="0" algn="l" rtl="0">
              <a:lnSpc>
                <a:spcPct val="100000"/>
              </a:lnSpc>
              <a:spcBef>
                <a:spcPts val="0"/>
              </a:spcBef>
              <a:spcAft>
                <a:spcPts val="0"/>
              </a:spcAft>
              <a:buClr>
                <a:srgbClr val="000000"/>
              </a:buClr>
              <a:buSzPts val="1100"/>
              <a:buFont typeface="Arial"/>
              <a:buNone/>
            </a:pPr>
            <a:r>
              <a:rPr lang="en-US" dirty="0"/>
              <a:t>This information can also be downloaded in either a csv or </a:t>
            </a:r>
            <a:r>
              <a:rPr lang="en-US" dirty="0" err="1"/>
              <a:t>xls</a:t>
            </a:r>
            <a:r>
              <a:rPr lang="en-US" dirty="0"/>
              <a:t> format if you’d like to keep it for further reference. </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0" name="Google Shape;520;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The WCAG Success Criteria can be expanded to show the content type and test rule for each criterion by selecting the triangle next to the relevant criterion. </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9" name="Google Shape;529;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You may also access the Accessibility Guidance page from the Accessibility tab</a:t>
            </a:r>
            <a:r>
              <a:rPr lang="en-US" b="1" dirty="0"/>
              <a:t>.</a:t>
            </a:r>
            <a:r>
              <a:rPr lang="en-US" dirty="0"/>
              <a:t> The Accessibility Guidance page offers information to help you understand what is being scanned and tips you can use to improve your website’s results. It includes a lot of the information that we have discussed here today. </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7" name="Google Shape;537;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This is an example of the scan data in a downloaded report. This will list the location or attribute that is creating the issue, a description of the reason for the finding, and a reference to the associated WCAG guideline. This information will help you identify the specific issues on your page so that you can correct them.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5" name="Google Shape;545;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You can also find historical scan results in the Accessibility Module by selecting it from the Accessibility Menu. </a:t>
            </a: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3" name="Google Shape;553;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SPEAKER</a:t>
            </a:r>
            <a:r>
              <a:rPr lang="en-US" dirty="0"/>
              <a:t>: The Website-Specific Trend Analysis tab allows you to access historical information by website so you can analyze your website’s performance over time. You can select to view this information in graph or table format. </a:t>
            </a: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3" name="Google Shape;563;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The Digital Dashboard FAQ menu includes a page with tips to improve scores for each of the categories analyzed by the Digital Dashboard. While the tips for the Accessibility Module are currently in development, they should be available in the near future. Check back soon for more information.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1" name="Google Shape;571;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Before we close, let’s take a minute to log in. Anyone who currently has a Max account, go ahead and log into the Accessibility Module, then I will ask a couple of questions. </a:t>
            </a:r>
            <a:endParaRPr/>
          </a:p>
          <a:p>
            <a:pPr marL="0" lvl="0" indent="0" algn="l" rtl="0">
              <a:lnSpc>
                <a:spcPct val="100000"/>
              </a:lnSpc>
              <a:spcBef>
                <a:spcPts val="0"/>
              </a:spcBef>
              <a:spcAft>
                <a:spcPts val="0"/>
              </a:spcAft>
              <a:buSzPts val="1100"/>
              <a:buNone/>
            </a:pPr>
            <a:endParaRPr/>
          </a:p>
          <a:p>
            <a:pPr marL="0" marR="0" lvl="0" indent="0" algn="l" rtl="0">
              <a:lnSpc>
                <a:spcPct val="100000"/>
              </a:lnSpc>
              <a:spcBef>
                <a:spcPts val="0"/>
              </a:spcBef>
              <a:spcAft>
                <a:spcPts val="0"/>
              </a:spcAft>
              <a:buClr>
                <a:srgbClr val="000000"/>
              </a:buClr>
              <a:buSzPts val="1100"/>
              <a:buFont typeface="Arial"/>
              <a:buNone/>
            </a:pPr>
            <a:r>
              <a:rPr lang="en-US"/>
              <a:t>First, the report for your agency. How many total issues did the most recent scan find? Post your answer in the Chat pod. </a:t>
            </a:r>
            <a:endParaRPr/>
          </a:p>
          <a:p>
            <a:pPr marL="0" lvl="0" indent="0" algn="l" rtl="0">
              <a:lnSpc>
                <a:spcPct val="100000"/>
              </a:lnSpc>
              <a:spcBef>
                <a:spcPts val="0"/>
              </a:spcBef>
              <a:spcAft>
                <a:spcPts val="0"/>
              </a:spcAft>
              <a:buSzPts val="1100"/>
              <a:buNone/>
            </a:pPr>
            <a:endParaRPr/>
          </a:p>
          <a:p>
            <a:pPr marL="0" marR="0" lvl="0" indent="0" algn="l" rtl="0">
              <a:lnSpc>
                <a:spcPct val="100000"/>
              </a:lnSpc>
              <a:spcBef>
                <a:spcPts val="0"/>
              </a:spcBef>
              <a:spcAft>
                <a:spcPts val="0"/>
              </a:spcAft>
              <a:buClr>
                <a:srgbClr val="000000"/>
              </a:buClr>
              <a:buSzPts val="1100"/>
              <a:buFont typeface="Arial"/>
              <a:buNone/>
            </a:pPr>
            <a:r>
              <a:rPr lang="en-US"/>
              <a:t>Which type of issue is the most common for your agency? Post your answer in the Chat pod. </a:t>
            </a:r>
            <a:endParaRPr/>
          </a:p>
          <a:p>
            <a:pPr marL="0" marR="0" lvl="0" indent="0" algn="l" rtl="0">
              <a:lnSpc>
                <a:spcPct val="100000"/>
              </a:lnSpc>
              <a:spcBef>
                <a:spcPts val="0"/>
              </a:spcBef>
              <a:spcAft>
                <a:spcPts val="0"/>
              </a:spcAft>
              <a:buClr>
                <a:srgbClr val="000000"/>
              </a:buClr>
              <a:buSzPts val="1100"/>
              <a:buFont typeface="Arial"/>
              <a:buNone/>
            </a:pPr>
            <a:endParaRPr/>
          </a:p>
          <a:p>
            <a:pPr marL="0" marR="0" lvl="0" indent="0" algn="l" rtl="0">
              <a:lnSpc>
                <a:spcPct val="100000"/>
              </a:lnSpc>
              <a:spcBef>
                <a:spcPts val="0"/>
              </a:spcBef>
              <a:spcAft>
                <a:spcPts val="0"/>
              </a:spcAft>
              <a:buClr>
                <a:srgbClr val="000000"/>
              </a:buClr>
              <a:buSzPts val="1100"/>
              <a:buFont typeface="Arial"/>
              <a:buNone/>
            </a:pPr>
            <a:r>
              <a:rPr lang="en-US"/>
              <a:t>You are encouraged to continue to explore the Accessibility Module after we conclude and refer to it periodically to check your agency’s performance. </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6" name="Google Shape;576;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Thank participants for attending the webinar, wish them well in applying all they have learned to their work duties, and remind them to email </a:t>
            </a:r>
            <a:r>
              <a:rPr lang="en-US" sz="1100" b="0" i="0" u="sng" strike="noStrike" cap="none">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dotgovdashboard@gsa.gov</a:t>
            </a:r>
            <a:r>
              <a:rPr lang="en-US"/>
              <a:t> for help with answering any questions that might arise while using the tool or see the resources on Section508.gsa.gov.</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6" name="Google Shape;586;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 name="Google Shape;28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We are now going to take a moment to get familiar with the basic functions of Adobe Connect. Point out the following interface features: </a:t>
            </a:r>
            <a:endParaRPr/>
          </a:p>
          <a:p>
            <a:pPr marL="457200" lvl="0" indent="-298450" algn="l" rtl="0">
              <a:lnSpc>
                <a:spcPct val="100000"/>
              </a:lnSpc>
              <a:spcBef>
                <a:spcPts val="0"/>
              </a:spcBef>
              <a:spcAft>
                <a:spcPts val="0"/>
              </a:spcAft>
              <a:buSzPts val="1100"/>
              <a:buAutoNum type="arabicPeriod"/>
            </a:pPr>
            <a:r>
              <a:rPr lang="en-US"/>
              <a:t>Attendees Pod – This pod lists attendees by role. A microphone icon to the right of the attendee’s name indicates who is speaking. To start a private chat, hover over an attendee’s name.</a:t>
            </a:r>
            <a:endParaRPr/>
          </a:p>
          <a:p>
            <a:pPr marL="457200" lvl="0" indent="-298450" algn="l" rtl="0">
              <a:lnSpc>
                <a:spcPct val="100000"/>
              </a:lnSpc>
              <a:spcBef>
                <a:spcPts val="0"/>
              </a:spcBef>
              <a:spcAft>
                <a:spcPts val="0"/>
              </a:spcAft>
              <a:buSzPts val="1100"/>
              <a:buAutoNum type="arabicPeriod"/>
            </a:pPr>
            <a:r>
              <a:rPr lang="en-US"/>
              <a:t>Chat Pod – Use this pod to send a message to everyone or an individual. Initially, you will only notice a chat labeled “Everyone.” As you add additional chats, they will appear to the right of the “Everyone” chat.</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SPEAKER:</a:t>
            </a:r>
            <a:r>
              <a:rPr lang="en-US"/>
              <a:t> If you experience any technical issues during the session, please report it through the Chat pod. Or call Adobe Connect Support at 866-229-3239 get help to resolve issues with the software. For more information about using the software, refer to the </a:t>
            </a:r>
            <a:r>
              <a:rPr lang="en-US" i="1"/>
              <a:t>Adobe Connect Visual Quick Start Guide for Participants</a:t>
            </a:r>
            <a:r>
              <a:rPr lang="en-US"/>
              <a:t> or visit</a:t>
            </a:r>
            <a:r>
              <a:rPr lang="en-US">
                <a:solidFill>
                  <a:schemeClr val="hlink"/>
                </a:solidFill>
                <a:uFill>
                  <a:noFill/>
                </a:uFill>
                <a:hlinkClick r:id="rId3"/>
              </a:rPr>
              <a:t> </a:t>
            </a:r>
            <a:r>
              <a:rPr lang="en-US" u="sng">
                <a:solidFill>
                  <a:schemeClr val="hlink"/>
                </a:solidFill>
                <a:hlinkClick r:id="rId3"/>
              </a:rPr>
              <a:t>https://forums.adobe.com/docs/DOC-6942#jive_content_id_Connect_Tutorials</a:t>
            </a:r>
            <a:r>
              <a:rPr lang="en-US"/>
              <a: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solidFill>
                  <a:srgbClr val="666666"/>
                </a:solidFill>
              </a:rPr>
              <a:t>NOTE TO MODERATOR: Copy and paste the Adobe Connect technical support number and tutorial Web site in the Chat pod.</a:t>
            </a:r>
            <a:endParaRPr/>
          </a:p>
          <a:p>
            <a:pPr marL="0" lvl="0" indent="0" algn="l" rtl="0">
              <a:lnSpc>
                <a:spcPct val="100000"/>
              </a:lnSpc>
              <a:spcBef>
                <a:spcPts val="0"/>
              </a:spcBef>
              <a:spcAft>
                <a:spcPts val="0"/>
              </a:spcAft>
              <a:buSzPts val="1100"/>
              <a:buNone/>
            </a:pPr>
            <a:endParaRPr>
              <a:solidFill>
                <a:srgbClr val="666666"/>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SPEAKER:</a:t>
            </a:r>
            <a:r>
              <a:rPr lang="en-US"/>
              <a:t> We encourage you to participate, ask questions and share your experiences. Please keep your phones on mute when you are not speaking.</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[Provide instructions on how to mute the phone via the conference line.]</a:t>
            </a:r>
            <a:endParaRPr/>
          </a:p>
          <a:p>
            <a:pPr marL="0" lvl="0" indent="0" algn="l" rtl="0">
              <a:lnSpc>
                <a:spcPct val="100000"/>
              </a:lnSpc>
              <a:spcBef>
                <a:spcPts val="0"/>
              </a:spcBef>
              <a:spcAft>
                <a:spcPts val="0"/>
              </a:spcAft>
              <a:buSzPts val="1100"/>
              <a:buNone/>
            </a:pPr>
            <a:endParaRPr/>
          </a:p>
          <a:p>
            <a:pPr marL="457200" lvl="0" indent="-298450" algn="l" rtl="0">
              <a:lnSpc>
                <a:spcPct val="100000"/>
              </a:lnSpc>
              <a:spcBef>
                <a:spcPts val="0"/>
              </a:spcBef>
              <a:spcAft>
                <a:spcPts val="0"/>
              </a:spcAft>
              <a:buSzPts val="1100"/>
              <a:buAutoNum type="arabicPeriod"/>
            </a:pPr>
            <a:r>
              <a:rPr lang="en-US"/>
              <a:t>Do not put your phones on hold at any time during the webinar. If you have to take another call or a break, hang up and call back to rejoin. </a:t>
            </a:r>
            <a:endParaRPr/>
          </a:p>
          <a:p>
            <a:pPr marL="457200" lvl="0" indent="-298450" algn="l" rtl="0">
              <a:lnSpc>
                <a:spcPct val="100000"/>
              </a:lnSpc>
              <a:spcBef>
                <a:spcPts val="0"/>
              </a:spcBef>
              <a:spcAft>
                <a:spcPts val="0"/>
              </a:spcAft>
              <a:buSzPts val="1100"/>
              <a:buAutoNum type="arabicPeriod"/>
            </a:pPr>
            <a:r>
              <a:rPr lang="en-US"/>
              <a:t>Some of you may be in a setting where you cannot speak aloud, such as in a cubicle, but we still encourage you to participate through the Chat pod. </a:t>
            </a:r>
            <a:endParaRPr/>
          </a:p>
          <a:p>
            <a:pPr marL="457200" lvl="0" indent="-298450" algn="l" rtl="0">
              <a:lnSpc>
                <a:spcPct val="100000"/>
              </a:lnSpc>
              <a:spcBef>
                <a:spcPts val="0"/>
              </a:spcBef>
              <a:spcAft>
                <a:spcPts val="0"/>
              </a:spcAft>
              <a:buSzPts val="1100"/>
              <a:buAutoNum type="arabicPeriod"/>
            </a:pPr>
            <a:r>
              <a:rPr lang="en-US"/>
              <a:t>When I say “raise your hand,” I mean for you to raise your hand in Adobe Connect by selecting the Hand Raise icon.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4" name="Google Shape;30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INSTRUCTIONS</a:t>
            </a:r>
            <a:r>
              <a:rPr lang="en-US"/>
              <a:t>: Review the webinar agenda by reviewing the items on the slide.</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SPEAKER: </a:t>
            </a:r>
            <a:r>
              <a:rPr lang="en-US"/>
              <a:t>After introductions and a review of the Webinar objectives, we will discuss:</a:t>
            </a:r>
            <a:endParaRPr/>
          </a:p>
          <a:p>
            <a:pPr marL="457200" lvl="0" indent="-298450" algn="l" rtl="0">
              <a:lnSpc>
                <a:spcPct val="100000"/>
              </a:lnSpc>
              <a:spcBef>
                <a:spcPts val="0"/>
              </a:spcBef>
              <a:spcAft>
                <a:spcPts val="0"/>
              </a:spcAft>
              <a:buSzPts val="1100"/>
              <a:buAutoNum type="arabicPeriod"/>
            </a:pPr>
            <a:r>
              <a:rPr lang="en-US"/>
              <a:t>Accessibility Module Purpose and Benefits</a:t>
            </a:r>
            <a:endParaRPr/>
          </a:p>
          <a:p>
            <a:pPr marL="457200" lvl="0" indent="-298450" algn="l" rtl="0">
              <a:lnSpc>
                <a:spcPct val="100000"/>
              </a:lnSpc>
              <a:spcBef>
                <a:spcPts val="0"/>
              </a:spcBef>
              <a:spcAft>
                <a:spcPts val="0"/>
              </a:spcAft>
              <a:buSzPts val="1100"/>
              <a:buAutoNum type="arabicPeriod"/>
            </a:pPr>
            <a:r>
              <a:rPr lang="en-US"/>
              <a:t>Accessibility Module Audience</a:t>
            </a:r>
            <a:endParaRPr/>
          </a:p>
          <a:p>
            <a:pPr marL="457200" lvl="0" indent="-298450" algn="l" rtl="0">
              <a:lnSpc>
                <a:spcPct val="100000"/>
              </a:lnSpc>
              <a:spcBef>
                <a:spcPts val="0"/>
              </a:spcBef>
              <a:spcAft>
                <a:spcPts val="0"/>
              </a:spcAft>
              <a:buSzPts val="1100"/>
              <a:buAutoNum type="arabicPeriod"/>
            </a:pPr>
            <a:r>
              <a:rPr lang="en-US"/>
              <a:t>Accessibility Module Limitations</a:t>
            </a:r>
            <a:endParaRPr/>
          </a:p>
          <a:p>
            <a:pPr marL="457200" lvl="0" indent="-298450" algn="l" rtl="0">
              <a:lnSpc>
                <a:spcPct val="100000"/>
              </a:lnSpc>
              <a:spcBef>
                <a:spcPts val="0"/>
              </a:spcBef>
              <a:spcAft>
                <a:spcPts val="0"/>
              </a:spcAft>
              <a:buSzPts val="1100"/>
              <a:buAutoNum type="arabicPeriod"/>
            </a:pPr>
            <a:r>
              <a:rPr lang="en-US"/>
              <a:t>Using the Accessibility Module</a:t>
            </a:r>
            <a:endParaRPr/>
          </a:p>
          <a:p>
            <a:pPr marL="0" lvl="0" indent="0" algn="l" rtl="0">
              <a:lnSpc>
                <a:spcPct val="100000"/>
              </a:lnSpc>
              <a:spcBef>
                <a:spcPts val="0"/>
              </a:spcBef>
              <a:spcAft>
                <a:spcPts val="0"/>
              </a:spcAft>
              <a:buSzPts val="1100"/>
              <a:buNone/>
            </a:pPr>
            <a:r>
              <a:rPr lang="en-US"/>
              <a:t>The session will wrap up with us sharing the key takeaways we got from the session.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sp>
        <p:nvSpPr>
          <p:cNvPr id="10" name="Google Shape;10;p43"/>
          <p:cNvSpPr txBox="1">
            <a:spLocks noGrp="1"/>
          </p:cNvSpPr>
          <p:nvPr>
            <p:ph type="title"/>
          </p:nvPr>
        </p:nvSpPr>
        <p:spPr>
          <a:xfrm>
            <a:off x="3594342" y="2144975"/>
            <a:ext cx="5165400" cy="1561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2800">
                <a:solidFill>
                  <a:srgbClr val="0FAFFF"/>
                </a:solidFill>
                <a:latin typeface="Arial"/>
                <a:ea typeface="Arial"/>
                <a:cs typeface="Arial"/>
                <a:sym typeface="Arial"/>
              </a:defRPr>
            </a:lvl1pPr>
            <a:lvl2pPr lvl="1" algn="l">
              <a:lnSpc>
                <a:spcPct val="100000"/>
              </a:lnSpc>
              <a:spcBef>
                <a:spcPts val="0"/>
              </a:spcBef>
              <a:spcAft>
                <a:spcPts val="0"/>
              </a:spcAft>
              <a:buSzPts val="3200"/>
              <a:buNone/>
              <a:defRPr sz="2800">
                <a:solidFill>
                  <a:srgbClr val="0FAFFF"/>
                </a:solidFill>
                <a:latin typeface="Arial"/>
                <a:ea typeface="Arial"/>
                <a:cs typeface="Arial"/>
                <a:sym typeface="Arial"/>
              </a:defRPr>
            </a:lvl2pPr>
            <a:lvl3pPr lvl="2" algn="l">
              <a:lnSpc>
                <a:spcPct val="100000"/>
              </a:lnSpc>
              <a:spcBef>
                <a:spcPts val="0"/>
              </a:spcBef>
              <a:spcAft>
                <a:spcPts val="0"/>
              </a:spcAft>
              <a:buSzPts val="3200"/>
              <a:buNone/>
              <a:defRPr sz="2800">
                <a:solidFill>
                  <a:srgbClr val="0FAFFF"/>
                </a:solidFill>
                <a:latin typeface="Arial"/>
                <a:ea typeface="Arial"/>
                <a:cs typeface="Arial"/>
                <a:sym typeface="Arial"/>
              </a:defRPr>
            </a:lvl3pPr>
            <a:lvl4pPr lvl="3" algn="l">
              <a:lnSpc>
                <a:spcPct val="100000"/>
              </a:lnSpc>
              <a:spcBef>
                <a:spcPts val="0"/>
              </a:spcBef>
              <a:spcAft>
                <a:spcPts val="0"/>
              </a:spcAft>
              <a:buSzPts val="3200"/>
              <a:buNone/>
              <a:defRPr sz="2800">
                <a:solidFill>
                  <a:srgbClr val="0FAFFF"/>
                </a:solidFill>
                <a:latin typeface="Arial"/>
                <a:ea typeface="Arial"/>
                <a:cs typeface="Arial"/>
                <a:sym typeface="Arial"/>
              </a:defRPr>
            </a:lvl4pPr>
            <a:lvl5pPr lvl="4" algn="l">
              <a:lnSpc>
                <a:spcPct val="100000"/>
              </a:lnSpc>
              <a:spcBef>
                <a:spcPts val="0"/>
              </a:spcBef>
              <a:spcAft>
                <a:spcPts val="0"/>
              </a:spcAft>
              <a:buSzPts val="3200"/>
              <a:buNone/>
              <a:defRPr sz="2800">
                <a:solidFill>
                  <a:srgbClr val="0FAFFF"/>
                </a:solidFill>
                <a:latin typeface="Arial"/>
                <a:ea typeface="Arial"/>
                <a:cs typeface="Arial"/>
                <a:sym typeface="Arial"/>
              </a:defRPr>
            </a:lvl5pPr>
            <a:lvl6pPr lvl="5" algn="l">
              <a:lnSpc>
                <a:spcPct val="100000"/>
              </a:lnSpc>
              <a:spcBef>
                <a:spcPts val="0"/>
              </a:spcBef>
              <a:spcAft>
                <a:spcPts val="0"/>
              </a:spcAft>
              <a:buSzPts val="3200"/>
              <a:buNone/>
              <a:defRPr sz="2800">
                <a:solidFill>
                  <a:srgbClr val="0FAFFF"/>
                </a:solidFill>
                <a:latin typeface="Arial"/>
                <a:ea typeface="Arial"/>
                <a:cs typeface="Arial"/>
                <a:sym typeface="Arial"/>
              </a:defRPr>
            </a:lvl6pPr>
            <a:lvl7pPr lvl="6" algn="l">
              <a:lnSpc>
                <a:spcPct val="100000"/>
              </a:lnSpc>
              <a:spcBef>
                <a:spcPts val="0"/>
              </a:spcBef>
              <a:spcAft>
                <a:spcPts val="0"/>
              </a:spcAft>
              <a:buSzPts val="3200"/>
              <a:buNone/>
              <a:defRPr sz="2800">
                <a:solidFill>
                  <a:srgbClr val="0FAFFF"/>
                </a:solidFill>
                <a:latin typeface="Arial"/>
                <a:ea typeface="Arial"/>
                <a:cs typeface="Arial"/>
                <a:sym typeface="Arial"/>
              </a:defRPr>
            </a:lvl7pPr>
            <a:lvl8pPr lvl="7" algn="l">
              <a:lnSpc>
                <a:spcPct val="100000"/>
              </a:lnSpc>
              <a:spcBef>
                <a:spcPts val="0"/>
              </a:spcBef>
              <a:spcAft>
                <a:spcPts val="0"/>
              </a:spcAft>
              <a:buSzPts val="3200"/>
              <a:buNone/>
              <a:defRPr sz="2800">
                <a:solidFill>
                  <a:srgbClr val="0FAFFF"/>
                </a:solidFill>
                <a:latin typeface="Arial"/>
                <a:ea typeface="Arial"/>
                <a:cs typeface="Arial"/>
                <a:sym typeface="Arial"/>
              </a:defRPr>
            </a:lvl8pPr>
            <a:lvl9pPr lvl="8" algn="l">
              <a:lnSpc>
                <a:spcPct val="100000"/>
              </a:lnSpc>
              <a:spcBef>
                <a:spcPts val="0"/>
              </a:spcBef>
              <a:spcAft>
                <a:spcPts val="0"/>
              </a:spcAft>
              <a:buSzPts val="3200"/>
              <a:buNone/>
              <a:defRPr sz="2800">
                <a:solidFill>
                  <a:srgbClr val="0FAFFF"/>
                </a:solidFill>
                <a:latin typeface="Arial"/>
                <a:ea typeface="Arial"/>
                <a:cs typeface="Arial"/>
                <a:sym typeface="Arial"/>
              </a:defRPr>
            </a:lvl9pPr>
          </a:lstStyle>
          <a:p>
            <a:endParaRPr/>
          </a:p>
        </p:txBody>
      </p:sp>
      <p:sp>
        <p:nvSpPr>
          <p:cNvPr id="11" name="Google Shape;11;p43"/>
          <p:cNvSpPr txBox="1">
            <a:spLocks noGrp="1"/>
          </p:cNvSpPr>
          <p:nvPr>
            <p:ph type="title" idx="2"/>
          </p:nvPr>
        </p:nvSpPr>
        <p:spPr>
          <a:xfrm>
            <a:off x="3594342" y="3516550"/>
            <a:ext cx="5165400" cy="52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b="1">
                <a:latin typeface="Arial"/>
                <a:ea typeface="Arial"/>
                <a:cs typeface="Arial"/>
                <a:sym typeface="Arial"/>
              </a:defRPr>
            </a:lvl1pPr>
            <a:lvl2pPr lvl="1" algn="l">
              <a:lnSpc>
                <a:spcPct val="100000"/>
              </a:lnSpc>
              <a:spcBef>
                <a:spcPts val="0"/>
              </a:spcBef>
              <a:spcAft>
                <a:spcPts val="0"/>
              </a:spcAft>
              <a:buSzPts val="3200"/>
              <a:buNone/>
              <a:defRPr b="1">
                <a:latin typeface="Arial"/>
                <a:ea typeface="Arial"/>
                <a:cs typeface="Arial"/>
                <a:sym typeface="Arial"/>
              </a:defRPr>
            </a:lvl2pPr>
            <a:lvl3pPr lvl="2" algn="l">
              <a:lnSpc>
                <a:spcPct val="100000"/>
              </a:lnSpc>
              <a:spcBef>
                <a:spcPts val="0"/>
              </a:spcBef>
              <a:spcAft>
                <a:spcPts val="0"/>
              </a:spcAft>
              <a:buSzPts val="3200"/>
              <a:buNone/>
              <a:defRPr b="1">
                <a:latin typeface="Arial"/>
                <a:ea typeface="Arial"/>
                <a:cs typeface="Arial"/>
                <a:sym typeface="Arial"/>
              </a:defRPr>
            </a:lvl3pPr>
            <a:lvl4pPr lvl="3" algn="l">
              <a:lnSpc>
                <a:spcPct val="100000"/>
              </a:lnSpc>
              <a:spcBef>
                <a:spcPts val="0"/>
              </a:spcBef>
              <a:spcAft>
                <a:spcPts val="0"/>
              </a:spcAft>
              <a:buSzPts val="3200"/>
              <a:buNone/>
              <a:defRPr b="1">
                <a:latin typeface="Arial"/>
                <a:ea typeface="Arial"/>
                <a:cs typeface="Arial"/>
                <a:sym typeface="Arial"/>
              </a:defRPr>
            </a:lvl4pPr>
            <a:lvl5pPr lvl="4" algn="l">
              <a:lnSpc>
                <a:spcPct val="100000"/>
              </a:lnSpc>
              <a:spcBef>
                <a:spcPts val="0"/>
              </a:spcBef>
              <a:spcAft>
                <a:spcPts val="0"/>
              </a:spcAft>
              <a:buSzPts val="3200"/>
              <a:buNone/>
              <a:defRPr b="1">
                <a:latin typeface="Arial"/>
                <a:ea typeface="Arial"/>
                <a:cs typeface="Arial"/>
                <a:sym typeface="Arial"/>
              </a:defRPr>
            </a:lvl5pPr>
            <a:lvl6pPr lvl="5" algn="l">
              <a:lnSpc>
                <a:spcPct val="100000"/>
              </a:lnSpc>
              <a:spcBef>
                <a:spcPts val="0"/>
              </a:spcBef>
              <a:spcAft>
                <a:spcPts val="0"/>
              </a:spcAft>
              <a:buSzPts val="3200"/>
              <a:buNone/>
              <a:defRPr b="1">
                <a:latin typeface="Arial"/>
                <a:ea typeface="Arial"/>
                <a:cs typeface="Arial"/>
                <a:sym typeface="Arial"/>
              </a:defRPr>
            </a:lvl6pPr>
            <a:lvl7pPr lvl="6" algn="l">
              <a:lnSpc>
                <a:spcPct val="100000"/>
              </a:lnSpc>
              <a:spcBef>
                <a:spcPts val="0"/>
              </a:spcBef>
              <a:spcAft>
                <a:spcPts val="0"/>
              </a:spcAft>
              <a:buSzPts val="3200"/>
              <a:buNone/>
              <a:defRPr b="1">
                <a:latin typeface="Arial"/>
                <a:ea typeface="Arial"/>
                <a:cs typeface="Arial"/>
                <a:sym typeface="Arial"/>
              </a:defRPr>
            </a:lvl7pPr>
            <a:lvl8pPr lvl="7" algn="l">
              <a:lnSpc>
                <a:spcPct val="100000"/>
              </a:lnSpc>
              <a:spcBef>
                <a:spcPts val="0"/>
              </a:spcBef>
              <a:spcAft>
                <a:spcPts val="0"/>
              </a:spcAft>
              <a:buSzPts val="3200"/>
              <a:buNone/>
              <a:defRPr b="1">
                <a:latin typeface="Arial"/>
                <a:ea typeface="Arial"/>
                <a:cs typeface="Arial"/>
                <a:sym typeface="Arial"/>
              </a:defRPr>
            </a:lvl8pPr>
            <a:lvl9pPr lvl="8" algn="l">
              <a:lnSpc>
                <a:spcPct val="100000"/>
              </a:lnSpc>
              <a:spcBef>
                <a:spcPts val="0"/>
              </a:spcBef>
              <a:spcAft>
                <a:spcPts val="0"/>
              </a:spcAft>
              <a:buSzPts val="3200"/>
              <a:buNone/>
              <a:defRPr b="1">
                <a:latin typeface="Arial"/>
                <a:ea typeface="Arial"/>
                <a:cs typeface="Arial"/>
                <a:sym typeface="Arial"/>
              </a:defRPr>
            </a:lvl9pPr>
          </a:lstStyle>
          <a:p>
            <a:endParaRPr/>
          </a:p>
        </p:txBody>
      </p:sp>
      <p:sp>
        <p:nvSpPr>
          <p:cNvPr id="12" name="Google Shape;12;p43"/>
          <p:cNvSpPr txBox="1">
            <a:spLocks noGrp="1"/>
          </p:cNvSpPr>
          <p:nvPr>
            <p:ph type="subTitle" idx="1"/>
          </p:nvPr>
        </p:nvSpPr>
        <p:spPr>
          <a:xfrm>
            <a:off x="3594342" y="6043500"/>
            <a:ext cx="4911000" cy="59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sz="19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1900">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1900">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1900">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1900">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1900">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1900">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1900">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1900">
                <a:solidFill>
                  <a:srgbClr val="FFFFFF"/>
                </a:solidFill>
                <a:latin typeface="Arial"/>
                <a:ea typeface="Arial"/>
                <a:cs typeface="Arial"/>
                <a:sym typeface="Arial"/>
              </a:defRPr>
            </a:lvl9pPr>
          </a:lstStyle>
          <a:p>
            <a:endParaRPr/>
          </a:p>
        </p:txBody>
      </p:sp>
      <p:sp>
        <p:nvSpPr>
          <p:cNvPr id="13" name="Google Shape;13;p4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4" name="Google Shape;14;p43"/>
          <p:cNvGrpSpPr/>
          <p:nvPr/>
        </p:nvGrpSpPr>
        <p:grpSpPr>
          <a:xfrm>
            <a:off x="-16450" y="-32935"/>
            <a:ext cx="2499744" cy="6907464"/>
            <a:chOff x="-92652" y="-16478"/>
            <a:chExt cx="2421528" cy="6907464"/>
          </a:xfrm>
        </p:grpSpPr>
        <p:sp>
          <p:nvSpPr>
            <p:cNvPr id="15" name="Google Shape;15;p43" descr="White and blue curved shape containing the GSA logo in the bottom left corner. " title="Cover page design"/>
            <p:cNvSpPr/>
            <p:nvPr/>
          </p:nvSpPr>
          <p:spPr>
            <a:xfrm rot="-5400000">
              <a:off x="-2280159" y="2257390"/>
              <a:ext cx="6874470" cy="2343600"/>
            </a:xfrm>
            <a:prstGeom prst="flowChartDocumen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43"/>
            <p:cNvSpPr/>
            <p:nvPr/>
          </p:nvSpPr>
          <p:spPr>
            <a:xfrm rot="-5400000">
              <a:off x="-2407281" y="2298151"/>
              <a:ext cx="6907464" cy="2278206"/>
            </a:xfrm>
            <a:prstGeom prst="flowChartDocument">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 name="Google Shape;17;p43"/>
          <p:cNvSpPr/>
          <p:nvPr/>
        </p:nvSpPr>
        <p:spPr>
          <a:xfrm>
            <a:off x="-20129" y="-71425"/>
            <a:ext cx="9160500" cy="1248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43"/>
          <p:cNvSpPr/>
          <p:nvPr/>
        </p:nvSpPr>
        <p:spPr>
          <a:xfrm>
            <a:off x="3725025" y="4123854"/>
            <a:ext cx="5034600" cy="16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LEFT TOP">
  <p:cSld name="MAIN_POINT_2">
    <p:spTree>
      <p:nvGrpSpPr>
        <p:cNvPr id="1" name="Shape 100"/>
        <p:cNvGrpSpPr/>
        <p:nvPr/>
      </p:nvGrpSpPr>
      <p:grpSpPr>
        <a:xfrm>
          <a:off x="0" y="0"/>
          <a:ext cx="0" cy="0"/>
          <a:chOff x="0" y="0"/>
          <a:chExt cx="0" cy="0"/>
        </a:xfrm>
      </p:grpSpPr>
      <p:sp>
        <p:nvSpPr>
          <p:cNvPr id="101" name="Google Shape;101;p52"/>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Font typeface="Arial"/>
              <a:buNone/>
              <a:defRPr sz="6000">
                <a:latin typeface="Arial"/>
                <a:ea typeface="Arial"/>
                <a:cs typeface="Arial"/>
                <a:sym typeface="Arial"/>
              </a:defRPr>
            </a:lvl1pPr>
            <a:lvl2pPr lvl="1" algn="l">
              <a:lnSpc>
                <a:spcPct val="100000"/>
              </a:lnSpc>
              <a:spcBef>
                <a:spcPts val="0"/>
              </a:spcBef>
              <a:spcAft>
                <a:spcPts val="0"/>
              </a:spcAft>
              <a:buSzPts val="6000"/>
              <a:buFont typeface="Arial"/>
              <a:buNone/>
              <a:defRPr sz="6000">
                <a:latin typeface="Arial"/>
                <a:ea typeface="Arial"/>
                <a:cs typeface="Arial"/>
                <a:sym typeface="Arial"/>
              </a:defRPr>
            </a:lvl2pPr>
            <a:lvl3pPr lvl="2" algn="l">
              <a:lnSpc>
                <a:spcPct val="100000"/>
              </a:lnSpc>
              <a:spcBef>
                <a:spcPts val="0"/>
              </a:spcBef>
              <a:spcAft>
                <a:spcPts val="0"/>
              </a:spcAft>
              <a:buSzPts val="6000"/>
              <a:buFont typeface="Arial"/>
              <a:buNone/>
              <a:defRPr sz="6000">
                <a:latin typeface="Arial"/>
                <a:ea typeface="Arial"/>
                <a:cs typeface="Arial"/>
                <a:sym typeface="Arial"/>
              </a:defRPr>
            </a:lvl3pPr>
            <a:lvl4pPr lvl="3" algn="l">
              <a:lnSpc>
                <a:spcPct val="100000"/>
              </a:lnSpc>
              <a:spcBef>
                <a:spcPts val="0"/>
              </a:spcBef>
              <a:spcAft>
                <a:spcPts val="0"/>
              </a:spcAft>
              <a:buSzPts val="6000"/>
              <a:buFont typeface="Arial"/>
              <a:buNone/>
              <a:defRPr sz="6000">
                <a:latin typeface="Arial"/>
                <a:ea typeface="Arial"/>
                <a:cs typeface="Arial"/>
                <a:sym typeface="Arial"/>
              </a:defRPr>
            </a:lvl4pPr>
            <a:lvl5pPr lvl="4" algn="l">
              <a:lnSpc>
                <a:spcPct val="100000"/>
              </a:lnSpc>
              <a:spcBef>
                <a:spcPts val="0"/>
              </a:spcBef>
              <a:spcAft>
                <a:spcPts val="0"/>
              </a:spcAft>
              <a:buSzPts val="6000"/>
              <a:buFont typeface="Arial"/>
              <a:buNone/>
              <a:defRPr sz="6000">
                <a:latin typeface="Arial"/>
                <a:ea typeface="Arial"/>
                <a:cs typeface="Arial"/>
                <a:sym typeface="Arial"/>
              </a:defRPr>
            </a:lvl5pPr>
            <a:lvl6pPr lvl="5" algn="l">
              <a:lnSpc>
                <a:spcPct val="100000"/>
              </a:lnSpc>
              <a:spcBef>
                <a:spcPts val="0"/>
              </a:spcBef>
              <a:spcAft>
                <a:spcPts val="0"/>
              </a:spcAft>
              <a:buSzPts val="6000"/>
              <a:buFont typeface="Arial"/>
              <a:buNone/>
              <a:defRPr sz="6000">
                <a:latin typeface="Arial"/>
                <a:ea typeface="Arial"/>
                <a:cs typeface="Arial"/>
                <a:sym typeface="Arial"/>
              </a:defRPr>
            </a:lvl6pPr>
            <a:lvl7pPr lvl="6" algn="l">
              <a:lnSpc>
                <a:spcPct val="100000"/>
              </a:lnSpc>
              <a:spcBef>
                <a:spcPts val="0"/>
              </a:spcBef>
              <a:spcAft>
                <a:spcPts val="0"/>
              </a:spcAft>
              <a:buSzPts val="6000"/>
              <a:buFont typeface="Arial"/>
              <a:buNone/>
              <a:defRPr sz="6000">
                <a:latin typeface="Arial"/>
                <a:ea typeface="Arial"/>
                <a:cs typeface="Arial"/>
                <a:sym typeface="Arial"/>
              </a:defRPr>
            </a:lvl7pPr>
            <a:lvl8pPr lvl="7" algn="l">
              <a:lnSpc>
                <a:spcPct val="100000"/>
              </a:lnSpc>
              <a:spcBef>
                <a:spcPts val="0"/>
              </a:spcBef>
              <a:spcAft>
                <a:spcPts val="0"/>
              </a:spcAft>
              <a:buSzPts val="6000"/>
              <a:buFont typeface="Arial"/>
              <a:buNone/>
              <a:defRPr sz="6000">
                <a:latin typeface="Arial"/>
                <a:ea typeface="Arial"/>
                <a:cs typeface="Arial"/>
                <a:sym typeface="Arial"/>
              </a:defRPr>
            </a:lvl8pPr>
            <a:lvl9pPr lvl="8" algn="l">
              <a:lnSpc>
                <a:spcPct val="100000"/>
              </a:lnSpc>
              <a:spcBef>
                <a:spcPts val="0"/>
              </a:spcBef>
              <a:spcAft>
                <a:spcPts val="0"/>
              </a:spcAft>
              <a:buSzPts val="6000"/>
              <a:buFont typeface="Arial"/>
              <a:buNone/>
              <a:defRPr sz="6000">
                <a:latin typeface="Arial"/>
                <a:ea typeface="Arial"/>
                <a:cs typeface="Arial"/>
                <a:sym typeface="Arial"/>
              </a:defRPr>
            </a:lvl9pPr>
          </a:lstStyle>
          <a:p>
            <a:endParaRPr/>
          </a:p>
        </p:txBody>
      </p:sp>
      <p:sp>
        <p:nvSpPr>
          <p:cNvPr id="102" name="Google Shape;102;p5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RIGHT TOP">
  <p:cSld name="MAIN_POINT_1">
    <p:spTree>
      <p:nvGrpSpPr>
        <p:cNvPr id="1" name="Shape 103"/>
        <p:cNvGrpSpPr/>
        <p:nvPr/>
      </p:nvGrpSpPr>
      <p:grpSpPr>
        <a:xfrm>
          <a:off x="0" y="0"/>
          <a:ext cx="0" cy="0"/>
          <a:chOff x="0" y="0"/>
          <a:chExt cx="0" cy="0"/>
        </a:xfrm>
      </p:grpSpPr>
      <p:sp>
        <p:nvSpPr>
          <p:cNvPr id="104" name="Google Shape;104;p53"/>
          <p:cNvSpPr txBox="1">
            <a:spLocks noGrp="1"/>
          </p:cNvSpPr>
          <p:nvPr>
            <p:ph type="title"/>
          </p:nvPr>
        </p:nvSpPr>
        <p:spPr>
          <a:xfrm>
            <a:off x="2363825" y="600200"/>
            <a:ext cx="6216000" cy="5454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6000"/>
              <a:buFont typeface="Arial"/>
              <a:buNone/>
              <a:defRPr sz="6000">
                <a:latin typeface="Arial"/>
                <a:ea typeface="Arial"/>
                <a:cs typeface="Arial"/>
                <a:sym typeface="Arial"/>
              </a:defRPr>
            </a:lvl1pPr>
            <a:lvl2pPr lvl="1" algn="r">
              <a:lnSpc>
                <a:spcPct val="100000"/>
              </a:lnSpc>
              <a:spcBef>
                <a:spcPts val="0"/>
              </a:spcBef>
              <a:spcAft>
                <a:spcPts val="0"/>
              </a:spcAft>
              <a:buSzPts val="6000"/>
              <a:buFont typeface="Arial"/>
              <a:buNone/>
              <a:defRPr sz="6000">
                <a:latin typeface="Arial"/>
                <a:ea typeface="Arial"/>
                <a:cs typeface="Arial"/>
                <a:sym typeface="Arial"/>
              </a:defRPr>
            </a:lvl2pPr>
            <a:lvl3pPr lvl="2" algn="r">
              <a:lnSpc>
                <a:spcPct val="100000"/>
              </a:lnSpc>
              <a:spcBef>
                <a:spcPts val="0"/>
              </a:spcBef>
              <a:spcAft>
                <a:spcPts val="0"/>
              </a:spcAft>
              <a:buSzPts val="6000"/>
              <a:buFont typeface="Arial"/>
              <a:buNone/>
              <a:defRPr sz="6000">
                <a:latin typeface="Arial"/>
                <a:ea typeface="Arial"/>
                <a:cs typeface="Arial"/>
                <a:sym typeface="Arial"/>
              </a:defRPr>
            </a:lvl3pPr>
            <a:lvl4pPr lvl="3" algn="r">
              <a:lnSpc>
                <a:spcPct val="100000"/>
              </a:lnSpc>
              <a:spcBef>
                <a:spcPts val="0"/>
              </a:spcBef>
              <a:spcAft>
                <a:spcPts val="0"/>
              </a:spcAft>
              <a:buSzPts val="6000"/>
              <a:buFont typeface="Arial"/>
              <a:buNone/>
              <a:defRPr sz="6000">
                <a:latin typeface="Arial"/>
                <a:ea typeface="Arial"/>
                <a:cs typeface="Arial"/>
                <a:sym typeface="Arial"/>
              </a:defRPr>
            </a:lvl4pPr>
            <a:lvl5pPr lvl="4" algn="r">
              <a:lnSpc>
                <a:spcPct val="100000"/>
              </a:lnSpc>
              <a:spcBef>
                <a:spcPts val="0"/>
              </a:spcBef>
              <a:spcAft>
                <a:spcPts val="0"/>
              </a:spcAft>
              <a:buSzPts val="6000"/>
              <a:buFont typeface="Arial"/>
              <a:buNone/>
              <a:defRPr sz="6000">
                <a:latin typeface="Arial"/>
                <a:ea typeface="Arial"/>
                <a:cs typeface="Arial"/>
                <a:sym typeface="Arial"/>
              </a:defRPr>
            </a:lvl5pPr>
            <a:lvl6pPr lvl="5" algn="r">
              <a:lnSpc>
                <a:spcPct val="100000"/>
              </a:lnSpc>
              <a:spcBef>
                <a:spcPts val="0"/>
              </a:spcBef>
              <a:spcAft>
                <a:spcPts val="0"/>
              </a:spcAft>
              <a:buSzPts val="6000"/>
              <a:buFont typeface="Arial"/>
              <a:buNone/>
              <a:defRPr sz="6000">
                <a:latin typeface="Arial"/>
                <a:ea typeface="Arial"/>
                <a:cs typeface="Arial"/>
                <a:sym typeface="Arial"/>
              </a:defRPr>
            </a:lvl6pPr>
            <a:lvl7pPr lvl="6" algn="r">
              <a:lnSpc>
                <a:spcPct val="100000"/>
              </a:lnSpc>
              <a:spcBef>
                <a:spcPts val="0"/>
              </a:spcBef>
              <a:spcAft>
                <a:spcPts val="0"/>
              </a:spcAft>
              <a:buSzPts val="6000"/>
              <a:buFont typeface="Arial"/>
              <a:buNone/>
              <a:defRPr sz="6000">
                <a:latin typeface="Arial"/>
                <a:ea typeface="Arial"/>
                <a:cs typeface="Arial"/>
                <a:sym typeface="Arial"/>
              </a:defRPr>
            </a:lvl7pPr>
            <a:lvl8pPr lvl="7" algn="r">
              <a:lnSpc>
                <a:spcPct val="100000"/>
              </a:lnSpc>
              <a:spcBef>
                <a:spcPts val="0"/>
              </a:spcBef>
              <a:spcAft>
                <a:spcPts val="0"/>
              </a:spcAft>
              <a:buSzPts val="6000"/>
              <a:buFont typeface="Arial"/>
              <a:buNone/>
              <a:defRPr sz="6000">
                <a:latin typeface="Arial"/>
                <a:ea typeface="Arial"/>
                <a:cs typeface="Arial"/>
                <a:sym typeface="Arial"/>
              </a:defRPr>
            </a:lvl8pPr>
            <a:lvl9pPr lvl="8" algn="r">
              <a:lnSpc>
                <a:spcPct val="100000"/>
              </a:lnSpc>
              <a:spcBef>
                <a:spcPts val="0"/>
              </a:spcBef>
              <a:spcAft>
                <a:spcPts val="0"/>
              </a:spcAft>
              <a:buSzPts val="6000"/>
              <a:buFont typeface="Arial"/>
              <a:buNone/>
              <a:defRPr sz="6000">
                <a:latin typeface="Arial"/>
                <a:ea typeface="Arial"/>
                <a:cs typeface="Arial"/>
                <a:sym typeface="Arial"/>
              </a:defRPr>
            </a:lvl9pPr>
          </a:lstStyle>
          <a:p>
            <a:endParaRPr/>
          </a:p>
        </p:txBody>
      </p:sp>
      <p:sp>
        <p:nvSpPr>
          <p:cNvPr id="105" name="Google Shape;105;p5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RIGHT BOTTOM">
  <p:cSld name="MAIN_POINT_1_1">
    <p:spTree>
      <p:nvGrpSpPr>
        <p:cNvPr id="1" name="Shape 106"/>
        <p:cNvGrpSpPr/>
        <p:nvPr/>
      </p:nvGrpSpPr>
      <p:grpSpPr>
        <a:xfrm>
          <a:off x="0" y="0"/>
          <a:ext cx="0" cy="0"/>
          <a:chOff x="0" y="0"/>
          <a:chExt cx="0" cy="0"/>
        </a:xfrm>
      </p:grpSpPr>
      <p:sp>
        <p:nvSpPr>
          <p:cNvPr id="107" name="Google Shape;107;p54"/>
          <p:cNvSpPr txBox="1">
            <a:spLocks noGrp="1"/>
          </p:cNvSpPr>
          <p:nvPr>
            <p:ph type="title"/>
          </p:nvPr>
        </p:nvSpPr>
        <p:spPr>
          <a:xfrm>
            <a:off x="2363825" y="600200"/>
            <a:ext cx="6216000" cy="5454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6000"/>
              <a:buFont typeface="Arial"/>
              <a:buNone/>
              <a:defRPr sz="6000">
                <a:latin typeface="Arial"/>
                <a:ea typeface="Arial"/>
                <a:cs typeface="Arial"/>
                <a:sym typeface="Arial"/>
              </a:defRPr>
            </a:lvl1pPr>
            <a:lvl2pPr lvl="1" algn="r">
              <a:lnSpc>
                <a:spcPct val="100000"/>
              </a:lnSpc>
              <a:spcBef>
                <a:spcPts val="0"/>
              </a:spcBef>
              <a:spcAft>
                <a:spcPts val="0"/>
              </a:spcAft>
              <a:buSzPts val="6000"/>
              <a:buFont typeface="Arial"/>
              <a:buNone/>
              <a:defRPr sz="6000">
                <a:latin typeface="Arial"/>
                <a:ea typeface="Arial"/>
                <a:cs typeface="Arial"/>
                <a:sym typeface="Arial"/>
              </a:defRPr>
            </a:lvl2pPr>
            <a:lvl3pPr lvl="2" algn="r">
              <a:lnSpc>
                <a:spcPct val="100000"/>
              </a:lnSpc>
              <a:spcBef>
                <a:spcPts val="0"/>
              </a:spcBef>
              <a:spcAft>
                <a:spcPts val="0"/>
              </a:spcAft>
              <a:buSzPts val="6000"/>
              <a:buFont typeface="Arial"/>
              <a:buNone/>
              <a:defRPr sz="6000">
                <a:latin typeface="Arial"/>
                <a:ea typeface="Arial"/>
                <a:cs typeface="Arial"/>
                <a:sym typeface="Arial"/>
              </a:defRPr>
            </a:lvl3pPr>
            <a:lvl4pPr lvl="3" algn="r">
              <a:lnSpc>
                <a:spcPct val="100000"/>
              </a:lnSpc>
              <a:spcBef>
                <a:spcPts val="0"/>
              </a:spcBef>
              <a:spcAft>
                <a:spcPts val="0"/>
              </a:spcAft>
              <a:buSzPts val="6000"/>
              <a:buFont typeface="Arial"/>
              <a:buNone/>
              <a:defRPr sz="6000">
                <a:latin typeface="Arial"/>
                <a:ea typeface="Arial"/>
                <a:cs typeface="Arial"/>
                <a:sym typeface="Arial"/>
              </a:defRPr>
            </a:lvl4pPr>
            <a:lvl5pPr lvl="4" algn="r">
              <a:lnSpc>
                <a:spcPct val="100000"/>
              </a:lnSpc>
              <a:spcBef>
                <a:spcPts val="0"/>
              </a:spcBef>
              <a:spcAft>
                <a:spcPts val="0"/>
              </a:spcAft>
              <a:buSzPts val="6000"/>
              <a:buFont typeface="Arial"/>
              <a:buNone/>
              <a:defRPr sz="6000">
                <a:latin typeface="Arial"/>
                <a:ea typeface="Arial"/>
                <a:cs typeface="Arial"/>
                <a:sym typeface="Arial"/>
              </a:defRPr>
            </a:lvl5pPr>
            <a:lvl6pPr lvl="5" algn="r">
              <a:lnSpc>
                <a:spcPct val="100000"/>
              </a:lnSpc>
              <a:spcBef>
                <a:spcPts val="0"/>
              </a:spcBef>
              <a:spcAft>
                <a:spcPts val="0"/>
              </a:spcAft>
              <a:buSzPts val="6000"/>
              <a:buFont typeface="Arial"/>
              <a:buNone/>
              <a:defRPr sz="6000">
                <a:latin typeface="Arial"/>
                <a:ea typeface="Arial"/>
                <a:cs typeface="Arial"/>
                <a:sym typeface="Arial"/>
              </a:defRPr>
            </a:lvl6pPr>
            <a:lvl7pPr lvl="6" algn="r">
              <a:lnSpc>
                <a:spcPct val="100000"/>
              </a:lnSpc>
              <a:spcBef>
                <a:spcPts val="0"/>
              </a:spcBef>
              <a:spcAft>
                <a:spcPts val="0"/>
              </a:spcAft>
              <a:buSzPts val="6000"/>
              <a:buFont typeface="Arial"/>
              <a:buNone/>
              <a:defRPr sz="6000">
                <a:latin typeface="Arial"/>
                <a:ea typeface="Arial"/>
                <a:cs typeface="Arial"/>
                <a:sym typeface="Arial"/>
              </a:defRPr>
            </a:lvl7pPr>
            <a:lvl8pPr lvl="7" algn="r">
              <a:lnSpc>
                <a:spcPct val="100000"/>
              </a:lnSpc>
              <a:spcBef>
                <a:spcPts val="0"/>
              </a:spcBef>
              <a:spcAft>
                <a:spcPts val="0"/>
              </a:spcAft>
              <a:buSzPts val="6000"/>
              <a:buFont typeface="Arial"/>
              <a:buNone/>
              <a:defRPr sz="6000">
                <a:latin typeface="Arial"/>
                <a:ea typeface="Arial"/>
                <a:cs typeface="Arial"/>
                <a:sym typeface="Arial"/>
              </a:defRPr>
            </a:lvl8pPr>
            <a:lvl9pPr lvl="8" algn="r">
              <a:lnSpc>
                <a:spcPct val="100000"/>
              </a:lnSpc>
              <a:spcBef>
                <a:spcPts val="0"/>
              </a:spcBef>
              <a:spcAft>
                <a:spcPts val="0"/>
              </a:spcAft>
              <a:buSzPts val="6000"/>
              <a:buFont typeface="Arial"/>
              <a:buNone/>
              <a:defRPr sz="6000">
                <a:latin typeface="Arial"/>
                <a:ea typeface="Arial"/>
                <a:cs typeface="Arial"/>
                <a:sym typeface="Arial"/>
              </a:defRPr>
            </a:lvl9pPr>
          </a:lstStyle>
          <a:p>
            <a:endParaRPr/>
          </a:p>
        </p:txBody>
      </p:sp>
      <p:sp>
        <p:nvSpPr>
          <p:cNvPr id="108" name="Google Shape;108;p5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ist Item Bold Graphics - OPTION 1">
  <p:cSld name="SECTION_TITLE_AND_DESCRIPTION">
    <p:bg>
      <p:bgPr>
        <a:solidFill>
          <a:srgbClr val="FFFFFF"/>
        </a:solidFill>
        <a:effectLst/>
      </p:bgPr>
    </p:bg>
    <p:spTree>
      <p:nvGrpSpPr>
        <p:cNvPr id="1" name="Shape 109"/>
        <p:cNvGrpSpPr/>
        <p:nvPr/>
      </p:nvGrpSpPr>
      <p:grpSpPr>
        <a:xfrm>
          <a:off x="0" y="0"/>
          <a:ext cx="0" cy="0"/>
          <a:chOff x="0" y="0"/>
          <a:chExt cx="0" cy="0"/>
        </a:xfrm>
      </p:grpSpPr>
      <p:sp>
        <p:nvSpPr>
          <p:cNvPr id="110" name="Google Shape;110;p5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11" name="Google Shape;111;p55"/>
          <p:cNvSpPr txBox="1">
            <a:spLocks noGrp="1"/>
          </p:cNvSpPr>
          <p:nvPr>
            <p:ph type="title"/>
          </p:nvPr>
        </p:nvSpPr>
        <p:spPr>
          <a:xfrm>
            <a:off x="490250" y="1167325"/>
            <a:ext cx="3522300" cy="488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1pPr>
            <a:lvl2pPr lvl="1"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2pPr>
            <a:lvl3pPr lvl="2"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3pPr>
            <a:lvl4pPr lvl="3"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4pPr>
            <a:lvl5pPr lvl="4"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5pPr>
            <a:lvl6pPr lvl="5"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6pPr>
            <a:lvl7pPr lvl="6"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7pPr>
            <a:lvl8pPr lvl="7"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8pPr>
            <a:lvl9pPr lvl="8" algn="l">
              <a:lnSpc>
                <a:spcPct val="100000"/>
              </a:lnSpc>
              <a:spcBef>
                <a:spcPts val="0"/>
              </a:spcBef>
              <a:spcAft>
                <a:spcPts val="0"/>
              </a:spcAft>
              <a:buClr>
                <a:srgbClr val="003C71"/>
              </a:buClr>
              <a:buSzPts val="6000"/>
              <a:buFont typeface="Arial"/>
              <a:buNone/>
              <a:defRPr sz="6000" b="1">
                <a:solidFill>
                  <a:srgbClr val="003C71"/>
                </a:solidFill>
                <a:latin typeface="Arial"/>
                <a:ea typeface="Arial"/>
                <a:cs typeface="Arial"/>
                <a:sym typeface="Arial"/>
              </a:defRPr>
            </a:lvl9pPr>
          </a:lstStyle>
          <a:p>
            <a:endParaRPr/>
          </a:p>
        </p:txBody>
      </p:sp>
      <p:pic>
        <p:nvPicPr>
          <p:cNvPr id="112" name="Google Shape;112;p55"/>
          <p:cNvPicPr preferRelativeResize="0"/>
          <p:nvPr/>
        </p:nvPicPr>
        <p:blipFill rotWithShape="1">
          <a:blip r:embed="rId2">
            <a:alphaModFix/>
          </a:blip>
          <a:srcRect l="3232" t="359" r="51982" b="-360"/>
          <a:stretch/>
        </p:blipFill>
        <p:spPr>
          <a:xfrm>
            <a:off x="4497625" y="-58450"/>
            <a:ext cx="4670952" cy="6953325"/>
          </a:xfrm>
          <a:prstGeom prst="rect">
            <a:avLst/>
          </a:prstGeom>
          <a:noFill/>
          <a:ln>
            <a:noFill/>
          </a:ln>
        </p:spPr>
      </p:pic>
      <p:sp>
        <p:nvSpPr>
          <p:cNvPr id="113" name="Google Shape;113;p55"/>
          <p:cNvSpPr/>
          <p:nvPr/>
        </p:nvSpPr>
        <p:spPr>
          <a:xfrm rot="1601174">
            <a:off x="5593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ist Items - Same Slide - NOT NUMBERED">
  <p:cSld name="CAPTION_ONLY_1">
    <p:bg>
      <p:bgPr>
        <a:solidFill>
          <a:srgbClr val="FFFFFF"/>
        </a:solidFill>
        <a:effectLst/>
      </p:bgPr>
    </p:bg>
    <p:spTree>
      <p:nvGrpSpPr>
        <p:cNvPr id="1" name="Shape 114"/>
        <p:cNvGrpSpPr/>
        <p:nvPr/>
      </p:nvGrpSpPr>
      <p:grpSpPr>
        <a:xfrm>
          <a:off x="0" y="0"/>
          <a:ext cx="0" cy="0"/>
          <a:chOff x="0" y="0"/>
          <a:chExt cx="0" cy="0"/>
        </a:xfrm>
      </p:grpSpPr>
      <p:sp>
        <p:nvSpPr>
          <p:cNvPr id="115" name="Google Shape;115;p5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16" name="Google Shape;116;p56"/>
          <p:cNvSpPr/>
          <p:nvPr/>
        </p:nvSpPr>
        <p:spPr>
          <a:xfrm>
            <a:off x="461550" y="5008150"/>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56"/>
          <p:cNvSpPr/>
          <p:nvPr/>
        </p:nvSpPr>
        <p:spPr>
          <a:xfrm>
            <a:off x="461550" y="3722588"/>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56"/>
          <p:cNvSpPr/>
          <p:nvPr/>
        </p:nvSpPr>
        <p:spPr>
          <a:xfrm>
            <a:off x="461550" y="2437025"/>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56"/>
          <p:cNvSpPr txBox="1">
            <a:spLocks noGrp="1"/>
          </p:cNvSpPr>
          <p:nvPr>
            <p:ph type="body" idx="1"/>
          </p:nvPr>
        </p:nvSpPr>
        <p:spPr>
          <a:xfrm>
            <a:off x="859500" y="2522700"/>
            <a:ext cx="760230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20" name="Google Shape;120;p56"/>
          <p:cNvSpPr txBox="1">
            <a:spLocks noGrp="1"/>
          </p:cNvSpPr>
          <p:nvPr>
            <p:ph type="body" idx="2"/>
          </p:nvPr>
        </p:nvSpPr>
        <p:spPr>
          <a:xfrm>
            <a:off x="859500" y="5113500"/>
            <a:ext cx="760230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21" name="Google Shape;121;p56"/>
          <p:cNvSpPr txBox="1">
            <a:spLocks noGrp="1"/>
          </p:cNvSpPr>
          <p:nvPr>
            <p:ph type="body" idx="3"/>
          </p:nvPr>
        </p:nvSpPr>
        <p:spPr>
          <a:xfrm>
            <a:off x="859500" y="3818100"/>
            <a:ext cx="760230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22" name="Google Shape;122;p56"/>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123" name="Google Shape;123;p56"/>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
        <p:nvSpPr>
          <p:cNvPr id="124" name="Google Shape;124;p56"/>
          <p:cNvSpPr txBox="1">
            <a:spLocks noGrp="1"/>
          </p:cNvSpPr>
          <p:nvPr>
            <p:ph type="subTitle" idx="4"/>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ist Items - Same Slide - NUMBERED - More Slots">
  <p:cSld name="CAPTION_ONLY_1_1">
    <p:bg>
      <p:bgPr>
        <a:solidFill>
          <a:srgbClr val="FFFFFF"/>
        </a:solidFill>
        <a:effectLst/>
      </p:bgPr>
    </p:bg>
    <p:spTree>
      <p:nvGrpSpPr>
        <p:cNvPr id="1" name="Shape 125"/>
        <p:cNvGrpSpPr/>
        <p:nvPr/>
      </p:nvGrpSpPr>
      <p:grpSpPr>
        <a:xfrm>
          <a:off x="0" y="0"/>
          <a:ext cx="0" cy="0"/>
          <a:chOff x="0" y="0"/>
          <a:chExt cx="0" cy="0"/>
        </a:xfrm>
      </p:grpSpPr>
      <p:sp>
        <p:nvSpPr>
          <p:cNvPr id="126" name="Google Shape;126;p57"/>
          <p:cNvSpPr/>
          <p:nvPr/>
        </p:nvSpPr>
        <p:spPr>
          <a:xfrm>
            <a:off x="461550" y="5338245"/>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5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28" name="Google Shape;128;p57"/>
          <p:cNvSpPr/>
          <p:nvPr/>
        </p:nvSpPr>
        <p:spPr>
          <a:xfrm>
            <a:off x="461550" y="4371171"/>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57"/>
          <p:cNvSpPr/>
          <p:nvPr/>
        </p:nvSpPr>
        <p:spPr>
          <a:xfrm>
            <a:off x="461550" y="3404098"/>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57"/>
          <p:cNvSpPr/>
          <p:nvPr/>
        </p:nvSpPr>
        <p:spPr>
          <a:xfrm>
            <a:off x="461550" y="2437025"/>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57"/>
          <p:cNvSpPr txBox="1">
            <a:spLocks noGrp="1"/>
          </p:cNvSpPr>
          <p:nvPr>
            <p:ph type="body" idx="1"/>
          </p:nvPr>
        </p:nvSpPr>
        <p:spPr>
          <a:xfrm>
            <a:off x="1164300" y="2446500"/>
            <a:ext cx="73455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2" name="Google Shape;132;p57"/>
          <p:cNvSpPr txBox="1">
            <a:spLocks noGrp="1"/>
          </p:cNvSpPr>
          <p:nvPr>
            <p:ph type="body" idx="2"/>
          </p:nvPr>
        </p:nvSpPr>
        <p:spPr>
          <a:xfrm>
            <a:off x="1164300" y="5356825"/>
            <a:ext cx="73455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3" name="Google Shape;133;p57"/>
          <p:cNvSpPr txBox="1">
            <a:spLocks noGrp="1"/>
          </p:cNvSpPr>
          <p:nvPr>
            <p:ph type="body" idx="3"/>
          </p:nvPr>
        </p:nvSpPr>
        <p:spPr>
          <a:xfrm>
            <a:off x="1164300" y="3437100"/>
            <a:ext cx="73455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4" name="Google Shape;134;p57"/>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135" name="Google Shape;135;p57"/>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
        <p:nvSpPr>
          <p:cNvPr id="136" name="Google Shape;136;p57"/>
          <p:cNvSpPr txBox="1">
            <a:spLocks noGrp="1"/>
          </p:cNvSpPr>
          <p:nvPr>
            <p:ph type="subTitle" idx="4"/>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
        <p:nvSpPr>
          <p:cNvPr id="137" name="Google Shape;137;p57"/>
          <p:cNvSpPr txBox="1">
            <a:spLocks noGrp="1"/>
          </p:cNvSpPr>
          <p:nvPr>
            <p:ph type="body" idx="5"/>
          </p:nvPr>
        </p:nvSpPr>
        <p:spPr>
          <a:xfrm>
            <a:off x="1164300" y="4395650"/>
            <a:ext cx="73455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38" name="Google Shape;138;p57"/>
          <p:cNvSpPr txBox="1"/>
          <p:nvPr/>
        </p:nvSpPr>
        <p:spPr>
          <a:xfrm>
            <a:off x="588158" y="2474788"/>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4600" b="1" i="0" u="none" strike="noStrike" cap="none">
                <a:solidFill>
                  <a:srgbClr val="003C71"/>
                </a:solidFill>
                <a:latin typeface="Arial"/>
                <a:ea typeface="Arial"/>
                <a:cs typeface="Arial"/>
                <a:sym typeface="Arial"/>
              </a:rPr>
              <a:t>1</a:t>
            </a:r>
            <a:endParaRPr sz="4600" b="1" i="0" u="none" strike="noStrike" cap="none">
              <a:solidFill>
                <a:srgbClr val="003C71"/>
              </a:solidFill>
              <a:latin typeface="Arial"/>
              <a:ea typeface="Arial"/>
              <a:cs typeface="Arial"/>
              <a:sym typeface="Arial"/>
            </a:endParaRPr>
          </a:p>
        </p:txBody>
      </p:sp>
      <p:sp>
        <p:nvSpPr>
          <p:cNvPr id="139" name="Google Shape;139;p57"/>
          <p:cNvSpPr txBox="1"/>
          <p:nvPr/>
        </p:nvSpPr>
        <p:spPr>
          <a:xfrm>
            <a:off x="588158" y="3450671"/>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4600" b="1" i="0" u="none" strike="noStrike" cap="none">
                <a:solidFill>
                  <a:srgbClr val="003C71"/>
                </a:solidFill>
                <a:latin typeface="Arial"/>
                <a:ea typeface="Arial"/>
                <a:cs typeface="Arial"/>
                <a:sym typeface="Arial"/>
              </a:rPr>
              <a:t>2</a:t>
            </a:r>
            <a:endParaRPr sz="4600" b="1" i="0" u="none" strike="noStrike" cap="none">
              <a:solidFill>
                <a:srgbClr val="003C71"/>
              </a:solidFill>
              <a:latin typeface="Arial"/>
              <a:ea typeface="Arial"/>
              <a:cs typeface="Arial"/>
              <a:sym typeface="Arial"/>
            </a:endParaRPr>
          </a:p>
        </p:txBody>
      </p:sp>
      <p:sp>
        <p:nvSpPr>
          <p:cNvPr id="140" name="Google Shape;140;p57"/>
          <p:cNvSpPr txBox="1"/>
          <p:nvPr/>
        </p:nvSpPr>
        <p:spPr>
          <a:xfrm>
            <a:off x="588158" y="4409221"/>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4600" b="1" i="0" u="none" strike="noStrike" cap="none">
                <a:solidFill>
                  <a:srgbClr val="003C71"/>
                </a:solidFill>
                <a:latin typeface="Arial"/>
                <a:ea typeface="Arial"/>
                <a:cs typeface="Arial"/>
                <a:sym typeface="Arial"/>
              </a:rPr>
              <a:t>3</a:t>
            </a:r>
            <a:endParaRPr sz="4600" b="1" i="0" u="none" strike="noStrike" cap="none">
              <a:solidFill>
                <a:srgbClr val="003C71"/>
              </a:solidFill>
              <a:latin typeface="Arial"/>
              <a:ea typeface="Arial"/>
              <a:cs typeface="Arial"/>
              <a:sym typeface="Arial"/>
            </a:endParaRPr>
          </a:p>
        </p:txBody>
      </p:sp>
      <p:sp>
        <p:nvSpPr>
          <p:cNvPr id="141" name="Google Shape;141;p57"/>
          <p:cNvSpPr txBox="1"/>
          <p:nvPr/>
        </p:nvSpPr>
        <p:spPr>
          <a:xfrm>
            <a:off x="588158" y="5370388"/>
            <a:ext cx="654000" cy="813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600"/>
              <a:buFont typeface="Arial"/>
              <a:buNone/>
            </a:pPr>
            <a:r>
              <a:rPr lang="en-US" sz="4600" b="1" i="0" u="none" strike="noStrike" cap="none">
                <a:solidFill>
                  <a:srgbClr val="003C71"/>
                </a:solidFill>
                <a:latin typeface="Arial"/>
                <a:ea typeface="Arial"/>
                <a:cs typeface="Arial"/>
                <a:sym typeface="Arial"/>
              </a:rPr>
              <a:t>4</a:t>
            </a:r>
            <a:endParaRPr sz="4600" b="1" i="0" u="none" strike="noStrike" cap="none">
              <a:solidFill>
                <a:srgbClr val="003C7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Items - Same Slide - NOT NUMBERED - More Slots 1">
  <p:cSld name="CAPTION_ONLY_1_1_1">
    <p:bg>
      <p:bgPr>
        <a:solidFill>
          <a:srgbClr val="FFFFFF"/>
        </a:solidFill>
        <a:effectLst/>
      </p:bgPr>
    </p:bg>
    <p:spTree>
      <p:nvGrpSpPr>
        <p:cNvPr id="1" name="Shape 142"/>
        <p:cNvGrpSpPr/>
        <p:nvPr/>
      </p:nvGrpSpPr>
      <p:grpSpPr>
        <a:xfrm>
          <a:off x="0" y="0"/>
          <a:ext cx="0" cy="0"/>
          <a:chOff x="0" y="0"/>
          <a:chExt cx="0" cy="0"/>
        </a:xfrm>
      </p:grpSpPr>
      <p:sp>
        <p:nvSpPr>
          <p:cNvPr id="143" name="Google Shape;143;p58"/>
          <p:cNvSpPr/>
          <p:nvPr/>
        </p:nvSpPr>
        <p:spPr>
          <a:xfrm>
            <a:off x="461550" y="5338245"/>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5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45" name="Google Shape;145;p58"/>
          <p:cNvSpPr/>
          <p:nvPr/>
        </p:nvSpPr>
        <p:spPr>
          <a:xfrm>
            <a:off x="461550" y="4371171"/>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58"/>
          <p:cNvSpPr/>
          <p:nvPr/>
        </p:nvSpPr>
        <p:spPr>
          <a:xfrm>
            <a:off x="461550" y="3404098"/>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58"/>
          <p:cNvSpPr/>
          <p:nvPr/>
        </p:nvSpPr>
        <p:spPr>
          <a:xfrm>
            <a:off x="461550" y="2437025"/>
            <a:ext cx="8373900" cy="8817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58"/>
          <p:cNvSpPr txBox="1">
            <a:spLocks noGrp="1"/>
          </p:cNvSpPr>
          <p:nvPr>
            <p:ph type="body" idx="1"/>
          </p:nvPr>
        </p:nvSpPr>
        <p:spPr>
          <a:xfrm>
            <a:off x="859500" y="2446500"/>
            <a:ext cx="76023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49" name="Google Shape;149;p58"/>
          <p:cNvSpPr txBox="1">
            <a:spLocks noGrp="1"/>
          </p:cNvSpPr>
          <p:nvPr>
            <p:ph type="body" idx="2"/>
          </p:nvPr>
        </p:nvSpPr>
        <p:spPr>
          <a:xfrm>
            <a:off x="859500" y="5356824"/>
            <a:ext cx="76023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50" name="Google Shape;150;p58"/>
          <p:cNvSpPr txBox="1">
            <a:spLocks noGrp="1"/>
          </p:cNvSpPr>
          <p:nvPr>
            <p:ph type="body" idx="3"/>
          </p:nvPr>
        </p:nvSpPr>
        <p:spPr>
          <a:xfrm>
            <a:off x="859500" y="3437100"/>
            <a:ext cx="76023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
        <p:nvSpPr>
          <p:cNvPr id="151" name="Google Shape;151;p58"/>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152" name="Google Shape;152;p58"/>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
        <p:nvSpPr>
          <p:cNvPr id="153" name="Google Shape;153;p58"/>
          <p:cNvSpPr txBox="1">
            <a:spLocks noGrp="1"/>
          </p:cNvSpPr>
          <p:nvPr>
            <p:ph type="subTitle" idx="4"/>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
        <p:nvSpPr>
          <p:cNvPr id="154" name="Google Shape;154;p58"/>
          <p:cNvSpPr txBox="1">
            <a:spLocks noGrp="1"/>
          </p:cNvSpPr>
          <p:nvPr>
            <p:ph type="body" idx="5"/>
          </p:nvPr>
        </p:nvSpPr>
        <p:spPr>
          <a:xfrm>
            <a:off x="859500" y="4395650"/>
            <a:ext cx="7602300" cy="8487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vl2pPr marL="914400" lvl="1" indent="-317500" algn="l">
              <a:lnSpc>
                <a:spcPct val="100000"/>
              </a:lnSpc>
              <a:spcBef>
                <a:spcPts val="600"/>
              </a:spcBef>
              <a:spcAft>
                <a:spcPts val="0"/>
              </a:spcAft>
              <a:buSzPts val="1400"/>
              <a:buFont typeface="Arial"/>
              <a:buChar char="○"/>
              <a:defRPr>
                <a:latin typeface="Arial"/>
                <a:ea typeface="Arial"/>
                <a:cs typeface="Arial"/>
                <a:sym typeface="Arial"/>
              </a:defRPr>
            </a:lvl2pPr>
            <a:lvl3pPr marL="1371600" lvl="2" indent="-317500" algn="l">
              <a:lnSpc>
                <a:spcPct val="100000"/>
              </a:lnSpc>
              <a:spcBef>
                <a:spcPts val="600"/>
              </a:spcBef>
              <a:spcAft>
                <a:spcPts val="0"/>
              </a:spcAft>
              <a:buSzPts val="1400"/>
              <a:buFont typeface="Arial"/>
              <a:buChar char="■"/>
              <a:defRPr>
                <a:latin typeface="Arial"/>
                <a:ea typeface="Arial"/>
                <a:cs typeface="Arial"/>
                <a:sym typeface="Arial"/>
              </a:defRPr>
            </a:lvl3pPr>
            <a:lvl4pPr marL="1828800" lvl="3" indent="-317500" algn="l">
              <a:lnSpc>
                <a:spcPct val="100000"/>
              </a:lnSpc>
              <a:spcBef>
                <a:spcPts val="600"/>
              </a:spcBef>
              <a:spcAft>
                <a:spcPts val="0"/>
              </a:spcAft>
              <a:buSzPts val="1400"/>
              <a:buFont typeface="Arial"/>
              <a:buChar char="●"/>
              <a:defRPr>
                <a:latin typeface="Arial"/>
                <a:ea typeface="Arial"/>
                <a:cs typeface="Arial"/>
                <a:sym typeface="Arial"/>
              </a:defRPr>
            </a:lvl4pPr>
            <a:lvl5pPr marL="2286000" lvl="4" indent="-317500" algn="l">
              <a:lnSpc>
                <a:spcPct val="100000"/>
              </a:lnSpc>
              <a:spcBef>
                <a:spcPts val="600"/>
              </a:spcBef>
              <a:spcAft>
                <a:spcPts val="0"/>
              </a:spcAft>
              <a:buSzPts val="1400"/>
              <a:buFont typeface="Arial"/>
              <a:buChar char="○"/>
              <a:defRPr>
                <a:latin typeface="Arial"/>
                <a:ea typeface="Arial"/>
                <a:cs typeface="Arial"/>
                <a:sym typeface="Arial"/>
              </a:defRPr>
            </a:lvl5pPr>
            <a:lvl6pPr marL="2743200" lvl="5" indent="-317500" algn="l">
              <a:lnSpc>
                <a:spcPct val="100000"/>
              </a:lnSpc>
              <a:spcBef>
                <a:spcPts val="600"/>
              </a:spcBef>
              <a:spcAft>
                <a:spcPts val="0"/>
              </a:spcAft>
              <a:buSzPts val="1400"/>
              <a:buFont typeface="Arial"/>
              <a:buChar char="■"/>
              <a:defRPr>
                <a:latin typeface="Arial"/>
                <a:ea typeface="Arial"/>
                <a:cs typeface="Arial"/>
                <a:sym typeface="Arial"/>
              </a:defRPr>
            </a:lvl6pPr>
            <a:lvl7pPr marL="3200400" lvl="6" indent="-317500" algn="l">
              <a:lnSpc>
                <a:spcPct val="100000"/>
              </a:lnSpc>
              <a:spcBef>
                <a:spcPts val="600"/>
              </a:spcBef>
              <a:spcAft>
                <a:spcPts val="0"/>
              </a:spcAft>
              <a:buSzPts val="1400"/>
              <a:buFont typeface="Arial"/>
              <a:buChar char="●"/>
              <a:defRPr>
                <a:latin typeface="Arial"/>
                <a:ea typeface="Arial"/>
                <a:cs typeface="Arial"/>
                <a:sym typeface="Arial"/>
              </a:defRPr>
            </a:lvl7pPr>
            <a:lvl8pPr marL="3657600" lvl="7" indent="-317500" algn="l">
              <a:lnSpc>
                <a:spcPct val="100000"/>
              </a:lnSpc>
              <a:spcBef>
                <a:spcPts val="600"/>
              </a:spcBef>
              <a:spcAft>
                <a:spcPts val="0"/>
              </a:spcAft>
              <a:buSzPts val="1400"/>
              <a:buFont typeface="Arial"/>
              <a:buChar char="○"/>
              <a:defRPr>
                <a:latin typeface="Arial"/>
                <a:ea typeface="Arial"/>
                <a:cs typeface="Arial"/>
                <a:sym typeface="Arial"/>
              </a:defRPr>
            </a:lvl8pPr>
            <a:lvl9pPr marL="4114800" lvl="8" indent="-317500" algn="l">
              <a:lnSpc>
                <a:spcPct val="100000"/>
              </a:lnSpc>
              <a:spcBef>
                <a:spcPts val="600"/>
              </a:spcBef>
              <a:spcAft>
                <a:spcPts val="600"/>
              </a:spcAft>
              <a:buSzPts val="1400"/>
              <a:buFont typeface="Arial"/>
              <a:buChar char="■"/>
              <a:defRPr>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Divider - OPTION 1">
  <p:cSld name="BIG_NUMBER">
    <p:spTree>
      <p:nvGrpSpPr>
        <p:cNvPr id="1" name="Shape 155"/>
        <p:cNvGrpSpPr/>
        <p:nvPr/>
      </p:nvGrpSpPr>
      <p:grpSpPr>
        <a:xfrm>
          <a:off x="0" y="0"/>
          <a:ext cx="0" cy="0"/>
          <a:chOff x="0" y="0"/>
          <a:chExt cx="0" cy="0"/>
        </a:xfrm>
      </p:grpSpPr>
      <p:sp>
        <p:nvSpPr>
          <p:cNvPr id="156" name="Google Shape;156;p5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57" name="Google Shape;157;p59"/>
          <p:cNvPicPr preferRelativeResize="0"/>
          <p:nvPr/>
        </p:nvPicPr>
        <p:blipFill rotWithShape="1">
          <a:blip r:embed="rId2">
            <a:alphaModFix amt="76000"/>
          </a:blip>
          <a:srcRect l="17970" r="17963"/>
          <a:stretch/>
        </p:blipFill>
        <p:spPr>
          <a:xfrm>
            <a:off x="1208225" y="0"/>
            <a:ext cx="2929027" cy="6857997"/>
          </a:xfrm>
          <a:prstGeom prst="rect">
            <a:avLst/>
          </a:prstGeom>
          <a:noFill/>
          <a:ln>
            <a:noFill/>
          </a:ln>
        </p:spPr>
      </p:pic>
      <p:cxnSp>
        <p:nvCxnSpPr>
          <p:cNvPr id="158" name="Google Shape;158;p59"/>
          <p:cNvCxnSpPr/>
          <p:nvPr/>
        </p:nvCxnSpPr>
        <p:spPr>
          <a:xfrm>
            <a:off x="4934261" y="2948764"/>
            <a:ext cx="3361800" cy="0"/>
          </a:xfrm>
          <a:prstGeom prst="straightConnector1">
            <a:avLst/>
          </a:prstGeom>
          <a:noFill/>
          <a:ln w="9525" cap="flat" cmpd="sng">
            <a:solidFill>
              <a:srgbClr val="F3F3F3"/>
            </a:solidFill>
            <a:prstDash val="solid"/>
            <a:round/>
            <a:headEnd type="none" w="sm" len="sm"/>
            <a:tailEnd type="none" w="sm" len="sm"/>
          </a:ln>
        </p:spPr>
      </p:cxnSp>
      <p:sp>
        <p:nvSpPr>
          <p:cNvPr id="159" name="Google Shape;159;p59"/>
          <p:cNvSpPr txBox="1">
            <a:spLocks noGrp="1"/>
          </p:cNvSpPr>
          <p:nvPr>
            <p:ph type="title"/>
          </p:nvPr>
        </p:nvSpPr>
        <p:spPr>
          <a:xfrm>
            <a:off x="4844375" y="1590475"/>
            <a:ext cx="3866700" cy="1279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4800" b="1">
                <a:latin typeface="Arial"/>
                <a:ea typeface="Arial"/>
                <a:cs typeface="Arial"/>
                <a:sym typeface="Arial"/>
              </a:defRPr>
            </a:lvl1pPr>
            <a:lvl2pPr lvl="1" algn="l">
              <a:lnSpc>
                <a:spcPct val="100000"/>
              </a:lnSpc>
              <a:spcBef>
                <a:spcPts val="0"/>
              </a:spcBef>
              <a:spcAft>
                <a:spcPts val="0"/>
              </a:spcAft>
              <a:buSzPts val="3200"/>
              <a:buNone/>
              <a:defRPr sz="4800" b="1">
                <a:latin typeface="Arial"/>
                <a:ea typeface="Arial"/>
                <a:cs typeface="Arial"/>
                <a:sym typeface="Arial"/>
              </a:defRPr>
            </a:lvl2pPr>
            <a:lvl3pPr lvl="2" algn="l">
              <a:lnSpc>
                <a:spcPct val="100000"/>
              </a:lnSpc>
              <a:spcBef>
                <a:spcPts val="0"/>
              </a:spcBef>
              <a:spcAft>
                <a:spcPts val="0"/>
              </a:spcAft>
              <a:buSzPts val="3200"/>
              <a:buNone/>
              <a:defRPr sz="4800" b="1">
                <a:latin typeface="Arial"/>
                <a:ea typeface="Arial"/>
                <a:cs typeface="Arial"/>
                <a:sym typeface="Arial"/>
              </a:defRPr>
            </a:lvl3pPr>
            <a:lvl4pPr lvl="3" algn="l">
              <a:lnSpc>
                <a:spcPct val="100000"/>
              </a:lnSpc>
              <a:spcBef>
                <a:spcPts val="0"/>
              </a:spcBef>
              <a:spcAft>
                <a:spcPts val="0"/>
              </a:spcAft>
              <a:buSzPts val="3200"/>
              <a:buNone/>
              <a:defRPr sz="4800" b="1">
                <a:latin typeface="Arial"/>
                <a:ea typeface="Arial"/>
                <a:cs typeface="Arial"/>
                <a:sym typeface="Arial"/>
              </a:defRPr>
            </a:lvl4pPr>
            <a:lvl5pPr lvl="4" algn="l">
              <a:lnSpc>
                <a:spcPct val="100000"/>
              </a:lnSpc>
              <a:spcBef>
                <a:spcPts val="0"/>
              </a:spcBef>
              <a:spcAft>
                <a:spcPts val="0"/>
              </a:spcAft>
              <a:buSzPts val="3200"/>
              <a:buNone/>
              <a:defRPr sz="4800" b="1">
                <a:latin typeface="Arial"/>
                <a:ea typeface="Arial"/>
                <a:cs typeface="Arial"/>
                <a:sym typeface="Arial"/>
              </a:defRPr>
            </a:lvl5pPr>
            <a:lvl6pPr lvl="5" algn="l">
              <a:lnSpc>
                <a:spcPct val="100000"/>
              </a:lnSpc>
              <a:spcBef>
                <a:spcPts val="0"/>
              </a:spcBef>
              <a:spcAft>
                <a:spcPts val="0"/>
              </a:spcAft>
              <a:buSzPts val="3200"/>
              <a:buNone/>
              <a:defRPr sz="4800" b="1">
                <a:latin typeface="Arial"/>
                <a:ea typeface="Arial"/>
                <a:cs typeface="Arial"/>
                <a:sym typeface="Arial"/>
              </a:defRPr>
            </a:lvl6pPr>
            <a:lvl7pPr lvl="6" algn="l">
              <a:lnSpc>
                <a:spcPct val="100000"/>
              </a:lnSpc>
              <a:spcBef>
                <a:spcPts val="0"/>
              </a:spcBef>
              <a:spcAft>
                <a:spcPts val="0"/>
              </a:spcAft>
              <a:buSzPts val="3200"/>
              <a:buNone/>
              <a:defRPr sz="4800" b="1">
                <a:latin typeface="Arial"/>
                <a:ea typeface="Arial"/>
                <a:cs typeface="Arial"/>
                <a:sym typeface="Arial"/>
              </a:defRPr>
            </a:lvl7pPr>
            <a:lvl8pPr lvl="7" algn="l">
              <a:lnSpc>
                <a:spcPct val="100000"/>
              </a:lnSpc>
              <a:spcBef>
                <a:spcPts val="0"/>
              </a:spcBef>
              <a:spcAft>
                <a:spcPts val="0"/>
              </a:spcAft>
              <a:buSzPts val="3200"/>
              <a:buNone/>
              <a:defRPr sz="4800" b="1">
                <a:latin typeface="Arial"/>
                <a:ea typeface="Arial"/>
                <a:cs typeface="Arial"/>
                <a:sym typeface="Arial"/>
              </a:defRPr>
            </a:lvl8pPr>
            <a:lvl9pPr lvl="8" algn="l">
              <a:lnSpc>
                <a:spcPct val="100000"/>
              </a:lnSpc>
              <a:spcBef>
                <a:spcPts val="0"/>
              </a:spcBef>
              <a:spcAft>
                <a:spcPts val="0"/>
              </a:spcAft>
              <a:buSzPts val="3200"/>
              <a:buNone/>
              <a:defRPr sz="4800" b="1">
                <a:latin typeface="Arial"/>
                <a:ea typeface="Arial"/>
                <a:cs typeface="Arial"/>
                <a:sym typeface="Arial"/>
              </a:defRPr>
            </a:lvl9pPr>
          </a:lstStyle>
          <a:p>
            <a:endParaRPr/>
          </a:p>
        </p:txBody>
      </p:sp>
      <p:sp>
        <p:nvSpPr>
          <p:cNvPr id="160" name="Google Shape;160;p59"/>
          <p:cNvSpPr txBox="1">
            <a:spLocks noGrp="1"/>
          </p:cNvSpPr>
          <p:nvPr>
            <p:ph type="subTitle" idx="1"/>
          </p:nvPr>
        </p:nvSpPr>
        <p:spPr>
          <a:xfrm>
            <a:off x="4844375" y="3017200"/>
            <a:ext cx="4019100" cy="170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36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sz="3600">
                <a:solidFill>
                  <a:srgbClr val="FFFFFF"/>
                </a:solidFill>
                <a:latin typeface="Arial"/>
                <a:ea typeface="Arial"/>
                <a:cs typeface="Arial"/>
                <a:sym typeface="Arial"/>
              </a:defRPr>
            </a:lvl2pPr>
            <a:lvl3pPr lvl="2" algn="l">
              <a:lnSpc>
                <a:spcPct val="100000"/>
              </a:lnSpc>
              <a:spcBef>
                <a:spcPts val="0"/>
              </a:spcBef>
              <a:spcAft>
                <a:spcPts val="0"/>
              </a:spcAft>
              <a:buSzPts val="1400"/>
              <a:buNone/>
              <a:defRPr sz="3600">
                <a:solidFill>
                  <a:srgbClr val="FFFFFF"/>
                </a:solidFill>
                <a:latin typeface="Arial"/>
                <a:ea typeface="Arial"/>
                <a:cs typeface="Arial"/>
                <a:sym typeface="Arial"/>
              </a:defRPr>
            </a:lvl3pPr>
            <a:lvl4pPr lvl="3" algn="l">
              <a:lnSpc>
                <a:spcPct val="100000"/>
              </a:lnSpc>
              <a:spcBef>
                <a:spcPts val="0"/>
              </a:spcBef>
              <a:spcAft>
                <a:spcPts val="0"/>
              </a:spcAft>
              <a:buSzPts val="1400"/>
              <a:buNone/>
              <a:defRPr sz="3600">
                <a:solidFill>
                  <a:srgbClr val="FFFFFF"/>
                </a:solidFill>
                <a:latin typeface="Arial"/>
                <a:ea typeface="Arial"/>
                <a:cs typeface="Arial"/>
                <a:sym typeface="Arial"/>
              </a:defRPr>
            </a:lvl4pPr>
            <a:lvl5pPr lvl="4" algn="l">
              <a:lnSpc>
                <a:spcPct val="100000"/>
              </a:lnSpc>
              <a:spcBef>
                <a:spcPts val="0"/>
              </a:spcBef>
              <a:spcAft>
                <a:spcPts val="0"/>
              </a:spcAft>
              <a:buSzPts val="1400"/>
              <a:buNone/>
              <a:defRPr sz="3600">
                <a:solidFill>
                  <a:srgbClr val="FFFFFF"/>
                </a:solidFill>
                <a:latin typeface="Arial"/>
                <a:ea typeface="Arial"/>
                <a:cs typeface="Arial"/>
                <a:sym typeface="Arial"/>
              </a:defRPr>
            </a:lvl5pPr>
            <a:lvl6pPr lvl="5" algn="l">
              <a:lnSpc>
                <a:spcPct val="100000"/>
              </a:lnSpc>
              <a:spcBef>
                <a:spcPts val="0"/>
              </a:spcBef>
              <a:spcAft>
                <a:spcPts val="0"/>
              </a:spcAft>
              <a:buSzPts val="1400"/>
              <a:buNone/>
              <a:defRPr sz="3600">
                <a:solidFill>
                  <a:srgbClr val="FFFFFF"/>
                </a:solidFill>
                <a:latin typeface="Arial"/>
                <a:ea typeface="Arial"/>
                <a:cs typeface="Arial"/>
                <a:sym typeface="Arial"/>
              </a:defRPr>
            </a:lvl6pPr>
            <a:lvl7pPr lvl="6" algn="l">
              <a:lnSpc>
                <a:spcPct val="100000"/>
              </a:lnSpc>
              <a:spcBef>
                <a:spcPts val="0"/>
              </a:spcBef>
              <a:spcAft>
                <a:spcPts val="0"/>
              </a:spcAft>
              <a:buSzPts val="1400"/>
              <a:buNone/>
              <a:defRPr sz="3600">
                <a:solidFill>
                  <a:srgbClr val="FFFFFF"/>
                </a:solidFill>
                <a:latin typeface="Arial"/>
                <a:ea typeface="Arial"/>
                <a:cs typeface="Arial"/>
                <a:sym typeface="Arial"/>
              </a:defRPr>
            </a:lvl7pPr>
            <a:lvl8pPr lvl="7" algn="l">
              <a:lnSpc>
                <a:spcPct val="100000"/>
              </a:lnSpc>
              <a:spcBef>
                <a:spcPts val="0"/>
              </a:spcBef>
              <a:spcAft>
                <a:spcPts val="0"/>
              </a:spcAft>
              <a:buSzPts val="1400"/>
              <a:buNone/>
              <a:defRPr sz="3600">
                <a:solidFill>
                  <a:srgbClr val="FFFFFF"/>
                </a:solidFill>
                <a:latin typeface="Arial"/>
                <a:ea typeface="Arial"/>
                <a:cs typeface="Arial"/>
                <a:sym typeface="Arial"/>
              </a:defRPr>
            </a:lvl8pPr>
            <a:lvl9pPr lvl="8" algn="l">
              <a:lnSpc>
                <a:spcPct val="100000"/>
              </a:lnSpc>
              <a:spcBef>
                <a:spcPts val="0"/>
              </a:spcBef>
              <a:spcAft>
                <a:spcPts val="0"/>
              </a:spcAft>
              <a:buSzPts val="1400"/>
              <a:buNone/>
              <a:defRPr sz="3600">
                <a:solidFill>
                  <a:srgbClr val="FFFFFF"/>
                </a:solidFill>
                <a:latin typeface="Arial"/>
                <a:ea typeface="Arial"/>
                <a:cs typeface="Arial"/>
                <a:sym typeface="Arial"/>
              </a:defRPr>
            </a:lvl9pPr>
          </a:lstStyle>
          <a:p>
            <a:endParaRPr/>
          </a:p>
        </p:txBody>
      </p:sp>
      <p:sp>
        <p:nvSpPr>
          <p:cNvPr id="161" name="Google Shape;161;p59"/>
          <p:cNvSpPr/>
          <p:nvPr/>
        </p:nvSpPr>
        <p:spPr>
          <a:xfrm rot="1601174">
            <a:off x="1402360" y="2983922"/>
            <a:ext cx="2532984" cy="463113"/>
          </a:xfrm>
          <a:prstGeom prst="rect">
            <a:avLst/>
          </a:prstGeom>
        </p:spPr>
        <p:txBody>
          <a:bodyPr>
            <a:prstTxWarp prst="textPlain">
              <a:avLst/>
            </a:prstTxWarp>
          </a:bodyPr>
          <a:lstStyle/>
          <a:p>
            <a:pPr lvl="0" algn="ctr"/>
            <a:r>
              <a:rPr b="0" i="0">
                <a:ln w="9525" cap="flat" cmpd="sng">
                  <a:solidFill>
                    <a:srgbClr val="CC0000"/>
                  </a:solidFill>
                  <a:prstDash val="solid"/>
                  <a:round/>
                  <a:headEnd type="none" w="sm" len="sm"/>
                  <a:tailEnd type="none" w="sm" len="sm"/>
                </a:ln>
                <a:solidFill>
                  <a:srgbClr val="CC0000"/>
                </a:solidFill>
                <a:latin typeface="Arial"/>
              </a:rPr>
              <a:t>Sample Only</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Dark" type="blank">
  <p:cSld name="BLANK">
    <p:spTree>
      <p:nvGrpSpPr>
        <p:cNvPr id="1" name="Shape 162"/>
        <p:cNvGrpSpPr/>
        <p:nvPr/>
      </p:nvGrpSpPr>
      <p:grpSpPr>
        <a:xfrm>
          <a:off x="0" y="0"/>
          <a:ext cx="0" cy="0"/>
          <a:chOff x="0" y="0"/>
          <a:chExt cx="0" cy="0"/>
        </a:xfrm>
      </p:grpSpPr>
      <p:sp>
        <p:nvSpPr>
          <p:cNvPr id="163" name="Google Shape;163;p6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genda 2">
  <p:cSld name="BLANK_2_1">
    <p:spTree>
      <p:nvGrpSpPr>
        <p:cNvPr id="1" name="Shape 164"/>
        <p:cNvGrpSpPr/>
        <p:nvPr/>
      </p:nvGrpSpPr>
      <p:grpSpPr>
        <a:xfrm>
          <a:off x="0" y="0"/>
          <a:ext cx="0" cy="0"/>
          <a:chOff x="0" y="0"/>
          <a:chExt cx="0" cy="0"/>
        </a:xfrm>
      </p:grpSpPr>
      <p:sp>
        <p:nvSpPr>
          <p:cNvPr id="165" name="Google Shape;165;p61"/>
          <p:cNvSpPr txBox="1">
            <a:spLocks noGrp="1"/>
          </p:cNvSpPr>
          <p:nvPr>
            <p:ph type="sldNum" idx="12"/>
          </p:nvPr>
        </p:nvSpPr>
        <p:spPr>
          <a:xfrm>
            <a:off x="8472458" y="611548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66" name="Google Shape;166;p61"/>
          <p:cNvGrpSpPr/>
          <p:nvPr/>
        </p:nvGrpSpPr>
        <p:grpSpPr>
          <a:xfrm>
            <a:off x="-14600" y="1630530"/>
            <a:ext cx="8142175" cy="861900"/>
            <a:chOff x="-14600" y="1630530"/>
            <a:chExt cx="8142175" cy="861900"/>
          </a:xfrm>
        </p:grpSpPr>
        <p:sp>
          <p:nvSpPr>
            <p:cNvPr id="167" name="Google Shape;167;p61"/>
            <p:cNvSpPr/>
            <p:nvPr/>
          </p:nvSpPr>
          <p:spPr>
            <a:xfrm>
              <a:off x="-14600" y="171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61"/>
            <p:cNvSpPr/>
            <p:nvPr/>
          </p:nvSpPr>
          <p:spPr>
            <a:xfrm>
              <a:off x="7266575" y="1630530"/>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 name="Google Shape;169;p61"/>
          <p:cNvGrpSpPr/>
          <p:nvPr/>
        </p:nvGrpSpPr>
        <p:grpSpPr>
          <a:xfrm>
            <a:off x="-14600" y="2586678"/>
            <a:ext cx="8142175" cy="861900"/>
            <a:chOff x="-14600" y="2586678"/>
            <a:chExt cx="8142175" cy="861900"/>
          </a:xfrm>
        </p:grpSpPr>
        <p:sp>
          <p:nvSpPr>
            <p:cNvPr id="170" name="Google Shape;170;p61"/>
            <p:cNvSpPr/>
            <p:nvPr/>
          </p:nvSpPr>
          <p:spPr>
            <a:xfrm>
              <a:off x="-14600" y="2662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61"/>
            <p:cNvSpPr/>
            <p:nvPr/>
          </p:nvSpPr>
          <p:spPr>
            <a:xfrm>
              <a:off x="7266575" y="2586678"/>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 name="Google Shape;172;p61"/>
          <p:cNvGrpSpPr/>
          <p:nvPr/>
        </p:nvGrpSpPr>
        <p:grpSpPr>
          <a:xfrm>
            <a:off x="-14600" y="3542826"/>
            <a:ext cx="8142175" cy="861900"/>
            <a:chOff x="-14600" y="3542826"/>
            <a:chExt cx="8142175" cy="861900"/>
          </a:xfrm>
        </p:grpSpPr>
        <p:sp>
          <p:nvSpPr>
            <p:cNvPr id="173" name="Google Shape;173;p61"/>
            <p:cNvSpPr/>
            <p:nvPr/>
          </p:nvSpPr>
          <p:spPr>
            <a:xfrm>
              <a:off x="-14600" y="3615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61"/>
            <p:cNvSpPr/>
            <p:nvPr/>
          </p:nvSpPr>
          <p:spPr>
            <a:xfrm>
              <a:off x="7266575" y="3542826"/>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 name="Google Shape;175;p61"/>
          <p:cNvGrpSpPr/>
          <p:nvPr/>
        </p:nvGrpSpPr>
        <p:grpSpPr>
          <a:xfrm>
            <a:off x="-14600" y="4498974"/>
            <a:ext cx="8142175" cy="861900"/>
            <a:chOff x="-14600" y="4498974"/>
            <a:chExt cx="8142175" cy="861900"/>
          </a:xfrm>
        </p:grpSpPr>
        <p:sp>
          <p:nvSpPr>
            <p:cNvPr id="176" name="Google Shape;176;p61"/>
            <p:cNvSpPr/>
            <p:nvPr/>
          </p:nvSpPr>
          <p:spPr>
            <a:xfrm>
              <a:off x="-14600" y="45679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61"/>
            <p:cNvSpPr/>
            <p:nvPr/>
          </p:nvSpPr>
          <p:spPr>
            <a:xfrm>
              <a:off x="7266575" y="4498974"/>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8" name="Google Shape;178;p61"/>
          <p:cNvSpPr txBox="1">
            <a:spLocks noGrp="1"/>
          </p:cNvSpPr>
          <p:nvPr>
            <p:ph type="subTitle" idx="1"/>
          </p:nvPr>
        </p:nvSpPr>
        <p:spPr>
          <a:xfrm>
            <a:off x="607966" y="18239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79" name="Google Shape;179;p61"/>
          <p:cNvSpPr txBox="1">
            <a:spLocks noGrp="1"/>
          </p:cNvSpPr>
          <p:nvPr>
            <p:ph type="subTitle" idx="2"/>
          </p:nvPr>
        </p:nvSpPr>
        <p:spPr>
          <a:xfrm>
            <a:off x="607966" y="3725693"/>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80" name="Google Shape;180;p61"/>
          <p:cNvSpPr txBox="1">
            <a:spLocks noGrp="1"/>
          </p:cNvSpPr>
          <p:nvPr>
            <p:ph type="subTitle" idx="3"/>
          </p:nvPr>
        </p:nvSpPr>
        <p:spPr>
          <a:xfrm>
            <a:off x="607966" y="2782110"/>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81" name="Google Shape;181;p61"/>
          <p:cNvSpPr txBox="1">
            <a:spLocks noGrp="1"/>
          </p:cNvSpPr>
          <p:nvPr>
            <p:ph type="subTitle" idx="4"/>
          </p:nvPr>
        </p:nvSpPr>
        <p:spPr>
          <a:xfrm>
            <a:off x="607966" y="4687110"/>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82" name="Google Shape;182;p61"/>
          <p:cNvSpPr txBox="1">
            <a:spLocks noGrp="1"/>
          </p:cNvSpPr>
          <p:nvPr>
            <p:ph type="subTitle" idx="5"/>
          </p:nvPr>
        </p:nvSpPr>
        <p:spPr>
          <a:xfrm>
            <a:off x="7489133" y="172335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
        <p:nvSpPr>
          <p:cNvPr id="183" name="Google Shape;183;p61"/>
          <p:cNvSpPr txBox="1">
            <a:spLocks noGrp="1"/>
          </p:cNvSpPr>
          <p:nvPr>
            <p:ph type="subTitle" idx="6"/>
          </p:nvPr>
        </p:nvSpPr>
        <p:spPr>
          <a:xfrm>
            <a:off x="7489133" y="2684769"/>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
        <p:nvSpPr>
          <p:cNvPr id="184" name="Google Shape;184;p61"/>
          <p:cNvSpPr txBox="1">
            <a:spLocks noGrp="1"/>
          </p:cNvSpPr>
          <p:nvPr>
            <p:ph type="subTitle" idx="7"/>
          </p:nvPr>
        </p:nvSpPr>
        <p:spPr>
          <a:xfrm>
            <a:off x="7489133" y="362835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
        <p:nvSpPr>
          <p:cNvPr id="185" name="Google Shape;185;p61"/>
          <p:cNvSpPr txBox="1">
            <a:spLocks noGrp="1"/>
          </p:cNvSpPr>
          <p:nvPr>
            <p:ph type="subTitle" idx="8"/>
          </p:nvPr>
        </p:nvSpPr>
        <p:spPr>
          <a:xfrm>
            <a:off x="7489133" y="458166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186" name="Google Shape;186;p61"/>
          <p:cNvGrpSpPr/>
          <p:nvPr/>
        </p:nvGrpSpPr>
        <p:grpSpPr>
          <a:xfrm>
            <a:off x="-14600" y="5455122"/>
            <a:ext cx="8142175" cy="861900"/>
            <a:chOff x="-14600" y="5455122"/>
            <a:chExt cx="8142175" cy="861900"/>
          </a:xfrm>
        </p:grpSpPr>
        <p:sp>
          <p:nvSpPr>
            <p:cNvPr id="187" name="Google Shape;187;p61"/>
            <p:cNvSpPr/>
            <p:nvPr/>
          </p:nvSpPr>
          <p:spPr>
            <a:xfrm>
              <a:off x="-14600" y="5520435"/>
              <a:ext cx="7602300" cy="7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61"/>
            <p:cNvSpPr/>
            <p:nvPr/>
          </p:nvSpPr>
          <p:spPr>
            <a:xfrm>
              <a:off x="7266575" y="5455122"/>
              <a:ext cx="861000" cy="8619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61"/>
          <p:cNvSpPr txBox="1">
            <a:spLocks noGrp="1"/>
          </p:cNvSpPr>
          <p:nvPr>
            <p:ph type="subTitle" idx="9"/>
          </p:nvPr>
        </p:nvSpPr>
        <p:spPr>
          <a:xfrm>
            <a:off x="607966" y="5648527"/>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90" name="Google Shape;190;p61"/>
          <p:cNvSpPr txBox="1">
            <a:spLocks noGrp="1"/>
          </p:cNvSpPr>
          <p:nvPr>
            <p:ph type="subTitle" idx="13"/>
          </p:nvPr>
        </p:nvSpPr>
        <p:spPr>
          <a:xfrm>
            <a:off x="7489133" y="5554428"/>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
        <p:nvSpPr>
          <p:cNvPr id="191" name="Google Shape;191;p61"/>
          <p:cNvSpPr txBox="1">
            <a:spLocks noGrp="1"/>
          </p:cNvSpPr>
          <p:nvPr>
            <p:ph type="title"/>
          </p:nvPr>
        </p:nvSpPr>
        <p:spPr>
          <a:xfrm>
            <a:off x="600380" y="902788"/>
            <a:ext cx="7721100" cy="52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vider - OPTION 1 1">
  <p:cSld name="BIG_NUMBER_1">
    <p:spTree>
      <p:nvGrpSpPr>
        <p:cNvPr id="1" name="Shape 21"/>
        <p:cNvGrpSpPr/>
        <p:nvPr/>
      </p:nvGrpSpPr>
      <p:grpSpPr>
        <a:xfrm>
          <a:off x="0" y="0"/>
          <a:ext cx="0" cy="0"/>
          <a:chOff x="0" y="0"/>
          <a:chExt cx="0" cy="0"/>
        </a:xfrm>
      </p:grpSpPr>
      <p:sp>
        <p:nvSpPr>
          <p:cNvPr id="22" name="Google Shape;22;p4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23" name="Google Shape;23;p44"/>
          <p:cNvGrpSpPr/>
          <p:nvPr/>
        </p:nvGrpSpPr>
        <p:grpSpPr>
          <a:xfrm>
            <a:off x="0" y="2335425"/>
            <a:ext cx="7893803" cy="1839521"/>
            <a:chOff x="0" y="2348379"/>
            <a:chExt cx="6961639" cy="1839521"/>
          </a:xfrm>
        </p:grpSpPr>
        <p:sp>
          <p:nvSpPr>
            <p:cNvPr id="24" name="Google Shape;24;p44"/>
            <p:cNvSpPr txBox="1"/>
            <p:nvPr/>
          </p:nvSpPr>
          <p:spPr>
            <a:xfrm>
              <a:off x="0" y="2466800"/>
              <a:ext cx="6948600" cy="1721100"/>
            </a:xfrm>
            <a:prstGeom prst="rect">
              <a:avLst/>
            </a:prstGeom>
            <a:solidFill>
              <a:srgbClr val="0579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44"/>
            <p:cNvSpPr/>
            <p:nvPr/>
          </p:nvSpPr>
          <p:spPr>
            <a:xfrm>
              <a:off x="6353490" y="2466796"/>
              <a:ext cx="608100" cy="6210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44"/>
            <p:cNvSpPr/>
            <p:nvPr/>
          </p:nvSpPr>
          <p:spPr>
            <a:xfrm rot="10800000">
              <a:off x="6262639" y="2348379"/>
              <a:ext cx="699000" cy="724500"/>
            </a:xfrm>
            <a:prstGeom prst="rtTriangle">
              <a:avLst/>
            </a:prstGeom>
            <a:solidFill>
              <a:srgbClr val="003C7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p44"/>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200"/>
              <a:buNone/>
              <a:defRPr sz="3600" b="1">
                <a:latin typeface="Arial"/>
                <a:ea typeface="Arial"/>
                <a:cs typeface="Arial"/>
                <a:sym typeface="Arial"/>
              </a:defRPr>
            </a:lvl1pPr>
            <a:lvl2pPr lvl="1" algn="l">
              <a:lnSpc>
                <a:spcPct val="100000"/>
              </a:lnSpc>
              <a:spcBef>
                <a:spcPts val="0"/>
              </a:spcBef>
              <a:spcAft>
                <a:spcPts val="0"/>
              </a:spcAft>
              <a:buSzPts val="3200"/>
              <a:buNone/>
              <a:defRPr sz="3600" b="1">
                <a:latin typeface="Arial"/>
                <a:ea typeface="Arial"/>
                <a:cs typeface="Arial"/>
                <a:sym typeface="Arial"/>
              </a:defRPr>
            </a:lvl2pPr>
            <a:lvl3pPr lvl="2" algn="l">
              <a:lnSpc>
                <a:spcPct val="100000"/>
              </a:lnSpc>
              <a:spcBef>
                <a:spcPts val="0"/>
              </a:spcBef>
              <a:spcAft>
                <a:spcPts val="0"/>
              </a:spcAft>
              <a:buSzPts val="3200"/>
              <a:buNone/>
              <a:defRPr sz="3600" b="1">
                <a:latin typeface="Arial"/>
                <a:ea typeface="Arial"/>
                <a:cs typeface="Arial"/>
                <a:sym typeface="Arial"/>
              </a:defRPr>
            </a:lvl3pPr>
            <a:lvl4pPr lvl="3" algn="l">
              <a:lnSpc>
                <a:spcPct val="100000"/>
              </a:lnSpc>
              <a:spcBef>
                <a:spcPts val="0"/>
              </a:spcBef>
              <a:spcAft>
                <a:spcPts val="0"/>
              </a:spcAft>
              <a:buSzPts val="3200"/>
              <a:buNone/>
              <a:defRPr sz="3600" b="1">
                <a:latin typeface="Arial"/>
                <a:ea typeface="Arial"/>
                <a:cs typeface="Arial"/>
                <a:sym typeface="Arial"/>
              </a:defRPr>
            </a:lvl4pPr>
            <a:lvl5pPr lvl="4" algn="l">
              <a:lnSpc>
                <a:spcPct val="100000"/>
              </a:lnSpc>
              <a:spcBef>
                <a:spcPts val="0"/>
              </a:spcBef>
              <a:spcAft>
                <a:spcPts val="0"/>
              </a:spcAft>
              <a:buSzPts val="3200"/>
              <a:buNone/>
              <a:defRPr sz="3600" b="1">
                <a:latin typeface="Arial"/>
                <a:ea typeface="Arial"/>
                <a:cs typeface="Arial"/>
                <a:sym typeface="Arial"/>
              </a:defRPr>
            </a:lvl5pPr>
            <a:lvl6pPr lvl="5" algn="l">
              <a:lnSpc>
                <a:spcPct val="100000"/>
              </a:lnSpc>
              <a:spcBef>
                <a:spcPts val="0"/>
              </a:spcBef>
              <a:spcAft>
                <a:spcPts val="0"/>
              </a:spcAft>
              <a:buSzPts val="3200"/>
              <a:buNone/>
              <a:defRPr sz="3600" b="1">
                <a:latin typeface="Arial"/>
                <a:ea typeface="Arial"/>
                <a:cs typeface="Arial"/>
                <a:sym typeface="Arial"/>
              </a:defRPr>
            </a:lvl6pPr>
            <a:lvl7pPr lvl="6" algn="l">
              <a:lnSpc>
                <a:spcPct val="100000"/>
              </a:lnSpc>
              <a:spcBef>
                <a:spcPts val="0"/>
              </a:spcBef>
              <a:spcAft>
                <a:spcPts val="0"/>
              </a:spcAft>
              <a:buSzPts val="3200"/>
              <a:buNone/>
              <a:defRPr sz="3600" b="1">
                <a:latin typeface="Arial"/>
                <a:ea typeface="Arial"/>
                <a:cs typeface="Arial"/>
                <a:sym typeface="Arial"/>
              </a:defRPr>
            </a:lvl7pPr>
            <a:lvl8pPr lvl="7" algn="l">
              <a:lnSpc>
                <a:spcPct val="100000"/>
              </a:lnSpc>
              <a:spcBef>
                <a:spcPts val="0"/>
              </a:spcBef>
              <a:spcAft>
                <a:spcPts val="0"/>
              </a:spcAft>
              <a:buSzPts val="3200"/>
              <a:buNone/>
              <a:defRPr sz="3600" b="1">
                <a:latin typeface="Arial"/>
                <a:ea typeface="Arial"/>
                <a:cs typeface="Arial"/>
                <a:sym typeface="Arial"/>
              </a:defRPr>
            </a:lvl8pPr>
            <a:lvl9pPr lvl="8" algn="l">
              <a:lnSpc>
                <a:spcPct val="100000"/>
              </a:lnSpc>
              <a:spcBef>
                <a:spcPts val="0"/>
              </a:spcBef>
              <a:spcAft>
                <a:spcPts val="0"/>
              </a:spcAft>
              <a:buSzPts val="3200"/>
              <a:buNone/>
              <a:defRPr sz="3600" b="1">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Agenda 2 - Three Slots">
  <p:cSld name="BLANK_2_1_2">
    <p:spTree>
      <p:nvGrpSpPr>
        <p:cNvPr id="1" name="Shape 192"/>
        <p:cNvGrpSpPr/>
        <p:nvPr/>
      </p:nvGrpSpPr>
      <p:grpSpPr>
        <a:xfrm>
          <a:off x="0" y="0"/>
          <a:ext cx="0" cy="0"/>
          <a:chOff x="0" y="0"/>
          <a:chExt cx="0" cy="0"/>
        </a:xfrm>
      </p:grpSpPr>
      <p:sp>
        <p:nvSpPr>
          <p:cNvPr id="193" name="Google Shape;193;p62"/>
          <p:cNvSpPr txBox="1">
            <a:spLocks noGrp="1"/>
          </p:cNvSpPr>
          <p:nvPr>
            <p:ph type="sldNum" idx="12"/>
          </p:nvPr>
        </p:nvSpPr>
        <p:spPr>
          <a:xfrm>
            <a:off x="8472458" y="611548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94" name="Google Shape;194;p62"/>
          <p:cNvGrpSpPr/>
          <p:nvPr/>
        </p:nvGrpSpPr>
        <p:grpSpPr>
          <a:xfrm>
            <a:off x="-14600" y="1716777"/>
            <a:ext cx="8410975" cy="1193730"/>
            <a:chOff x="-14600" y="1630542"/>
            <a:chExt cx="8410975" cy="991800"/>
          </a:xfrm>
        </p:grpSpPr>
        <p:sp>
          <p:nvSpPr>
            <p:cNvPr id="195" name="Google Shape;195;p62"/>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62"/>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 name="Google Shape;197;p62"/>
          <p:cNvSpPr txBox="1">
            <a:spLocks noGrp="1"/>
          </p:cNvSpPr>
          <p:nvPr>
            <p:ph type="subTitle" idx="1"/>
          </p:nvPr>
        </p:nvSpPr>
        <p:spPr>
          <a:xfrm>
            <a:off x="607966" y="20525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198" name="Google Shape;198;p62"/>
          <p:cNvSpPr txBox="1">
            <a:spLocks noGrp="1"/>
          </p:cNvSpPr>
          <p:nvPr>
            <p:ph type="subTitle" idx="2"/>
          </p:nvPr>
        </p:nvSpPr>
        <p:spPr>
          <a:xfrm>
            <a:off x="7559572" y="198508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199" name="Google Shape;199;p62"/>
          <p:cNvGrpSpPr/>
          <p:nvPr/>
        </p:nvGrpSpPr>
        <p:grpSpPr>
          <a:xfrm>
            <a:off x="-14600" y="3164577"/>
            <a:ext cx="8410975" cy="1193730"/>
            <a:chOff x="-14600" y="1630542"/>
            <a:chExt cx="8410975" cy="991800"/>
          </a:xfrm>
        </p:grpSpPr>
        <p:sp>
          <p:nvSpPr>
            <p:cNvPr id="200" name="Google Shape;200;p62"/>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62"/>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2" name="Google Shape;202;p62"/>
          <p:cNvSpPr txBox="1">
            <a:spLocks noGrp="1"/>
          </p:cNvSpPr>
          <p:nvPr>
            <p:ph type="subTitle" idx="3"/>
          </p:nvPr>
        </p:nvSpPr>
        <p:spPr>
          <a:xfrm>
            <a:off x="607966" y="35003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03" name="Google Shape;203;p62"/>
          <p:cNvSpPr txBox="1">
            <a:spLocks noGrp="1"/>
          </p:cNvSpPr>
          <p:nvPr>
            <p:ph type="subTitle" idx="4"/>
          </p:nvPr>
        </p:nvSpPr>
        <p:spPr>
          <a:xfrm>
            <a:off x="7559572" y="343288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204" name="Google Shape;204;p62"/>
          <p:cNvGrpSpPr/>
          <p:nvPr/>
        </p:nvGrpSpPr>
        <p:grpSpPr>
          <a:xfrm>
            <a:off x="-14600" y="4612377"/>
            <a:ext cx="8410975" cy="1193730"/>
            <a:chOff x="-14600" y="1630542"/>
            <a:chExt cx="8410975" cy="991800"/>
          </a:xfrm>
        </p:grpSpPr>
        <p:sp>
          <p:nvSpPr>
            <p:cNvPr id="205" name="Google Shape;205;p62"/>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62"/>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7" name="Google Shape;207;p62"/>
          <p:cNvSpPr txBox="1">
            <a:spLocks noGrp="1"/>
          </p:cNvSpPr>
          <p:nvPr>
            <p:ph type="subTitle" idx="5"/>
          </p:nvPr>
        </p:nvSpPr>
        <p:spPr>
          <a:xfrm>
            <a:off x="607966" y="49481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08" name="Google Shape;208;p62"/>
          <p:cNvSpPr txBox="1">
            <a:spLocks noGrp="1"/>
          </p:cNvSpPr>
          <p:nvPr>
            <p:ph type="subTitle" idx="6"/>
          </p:nvPr>
        </p:nvSpPr>
        <p:spPr>
          <a:xfrm>
            <a:off x="7559572" y="488068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
        <p:nvSpPr>
          <p:cNvPr id="209" name="Google Shape;209;p62"/>
          <p:cNvSpPr txBox="1">
            <a:spLocks noGrp="1"/>
          </p:cNvSpPr>
          <p:nvPr>
            <p:ph type="title"/>
          </p:nvPr>
        </p:nvSpPr>
        <p:spPr>
          <a:xfrm>
            <a:off x="600380" y="902788"/>
            <a:ext cx="7721100" cy="52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Agenda 2 - Four Slots">
  <p:cSld name="BLANK_2_1_2_1">
    <p:spTree>
      <p:nvGrpSpPr>
        <p:cNvPr id="1" name="Shape 210"/>
        <p:cNvGrpSpPr/>
        <p:nvPr/>
      </p:nvGrpSpPr>
      <p:grpSpPr>
        <a:xfrm>
          <a:off x="0" y="0"/>
          <a:ext cx="0" cy="0"/>
          <a:chOff x="0" y="0"/>
          <a:chExt cx="0" cy="0"/>
        </a:xfrm>
      </p:grpSpPr>
      <p:sp>
        <p:nvSpPr>
          <p:cNvPr id="211" name="Google Shape;211;p63"/>
          <p:cNvSpPr txBox="1">
            <a:spLocks noGrp="1"/>
          </p:cNvSpPr>
          <p:nvPr>
            <p:ph type="title"/>
          </p:nvPr>
        </p:nvSpPr>
        <p:spPr>
          <a:xfrm>
            <a:off x="600380" y="902788"/>
            <a:ext cx="7721100" cy="52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grpSp>
        <p:nvGrpSpPr>
          <p:cNvPr id="212" name="Google Shape;212;p63"/>
          <p:cNvGrpSpPr/>
          <p:nvPr/>
        </p:nvGrpSpPr>
        <p:grpSpPr>
          <a:xfrm>
            <a:off x="-14600" y="1716712"/>
            <a:ext cx="8410975" cy="1151579"/>
            <a:chOff x="-14600" y="1630542"/>
            <a:chExt cx="8410975" cy="991800"/>
          </a:xfrm>
        </p:grpSpPr>
        <p:sp>
          <p:nvSpPr>
            <p:cNvPr id="213" name="Google Shape;213;p6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6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5" name="Google Shape;215;p63"/>
          <p:cNvSpPr txBox="1">
            <a:spLocks noGrp="1"/>
          </p:cNvSpPr>
          <p:nvPr>
            <p:ph type="subTitle" idx="1"/>
          </p:nvPr>
        </p:nvSpPr>
        <p:spPr>
          <a:xfrm>
            <a:off x="607966" y="20525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16" name="Google Shape;216;p63"/>
          <p:cNvSpPr txBox="1">
            <a:spLocks noGrp="1"/>
          </p:cNvSpPr>
          <p:nvPr>
            <p:ph type="subTitle" idx="2"/>
          </p:nvPr>
        </p:nvSpPr>
        <p:spPr>
          <a:xfrm>
            <a:off x="7559572" y="198508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217" name="Google Shape;217;p63"/>
          <p:cNvGrpSpPr/>
          <p:nvPr/>
        </p:nvGrpSpPr>
        <p:grpSpPr>
          <a:xfrm>
            <a:off x="4313" y="2896728"/>
            <a:ext cx="8410975" cy="1151579"/>
            <a:chOff x="-14600" y="1630542"/>
            <a:chExt cx="8410975" cy="991800"/>
          </a:xfrm>
        </p:grpSpPr>
        <p:sp>
          <p:nvSpPr>
            <p:cNvPr id="218" name="Google Shape;218;p6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6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0" name="Google Shape;220;p63"/>
          <p:cNvSpPr txBox="1">
            <a:spLocks noGrp="1"/>
          </p:cNvSpPr>
          <p:nvPr>
            <p:ph type="subTitle" idx="3"/>
          </p:nvPr>
        </p:nvSpPr>
        <p:spPr>
          <a:xfrm>
            <a:off x="626879" y="3244593"/>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21" name="Google Shape;221;p63"/>
          <p:cNvSpPr txBox="1">
            <a:spLocks noGrp="1"/>
          </p:cNvSpPr>
          <p:nvPr>
            <p:ph type="subTitle" idx="4"/>
          </p:nvPr>
        </p:nvSpPr>
        <p:spPr>
          <a:xfrm>
            <a:off x="7578485" y="3162424"/>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222" name="Google Shape;222;p63"/>
          <p:cNvGrpSpPr/>
          <p:nvPr/>
        </p:nvGrpSpPr>
        <p:grpSpPr>
          <a:xfrm>
            <a:off x="4313" y="4076745"/>
            <a:ext cx="8410975" cy="1151579"/>
            <a:chOff x="-14600" y="1630542"/>
            <a:chExt cx="8410975" cy="991800"/>
          </a:xfrm>
        </p:grpSpPr>
        <p:sp>
          <p:nvSpPr>
            <p:cNvPr id="223" name="Google Shape;223;p6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6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5" name="Google Shape;225;p63"/>
          <p:cNvSpPr txBox="1">
            <a:spLocks noGrp="1"/>
          </p:cNvSpPr>
          <p:nvPr>
            <p:ph type="subTitle" idx="5"/>
          </p:nvPr>
        </p:nvSpPr>
        <p:spPr>
          <a:xfrm>
            <a:off x="626879" y="441753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26" name="Google Shape;226;p63"/>
          <p:cNvSpPr txBox="1">
            <a:spLocks noGrp="1"/>
          </p:cNvSpPr>
          <p:nvPr>
            <p:ph type="subTitle" idx="6"/>
          </p:nvPr>
        </p:nvSpPr>
        <p:spPr>
          <a:xfrm>
            <a:off x="7578485" y="435008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grpSp>
        <p:nvGrpSpPr>
          <p:cNvPr id="227" name="Google Shape;227;p63"/>
          <p:cNvGrpSpPr/>
          <p:nvPr/>
        </p:nvGrpSpPr>
        <p:grpSpPr>
          <a:xfrm>
            <a:off x="4313" y="5256761"/>
            <a:ext cx="8410975" cy="1151579"/>
            <a:chOff x="-14600" y="1630542"/>
            <a:chExt cx="8410975" cy="991800"/>
          </a:xfrm>
        </p:grpSpPr>
        <p:sp>
          <p:nvSpPr>
            <p:cNvPr id="228" name="Google Shape;228;p63"/>
            <p:cNvSpPr/>
            <p:nvPr/>
          </p:nvSpPr>
          <p:spPr>
            <a:xfrm>
              <a:off x="-14600" y="1710438"/>
              <a:ext cx="7602300" cy="861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63"/>
            <p:cNvSpPr/>
            <p:nvPr/>
          </p:nvSpPr>
          <p:spPr>
            <a:xfrm>
              <a:off x="7190375" y="1630542"/>
              <a:ext cx="1206000" cy="991800"/>
            </a:xfrm>
            <a:prstGeom prst="ellipse">
              <a:avLst/>
            </a:prstGeom>
            <a:solidFill>
              <a:srgbClr val="FFFFFF"/>
            </a:solidFill>
            <a:ln w="38100"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0" name="Google Shape;230;p63"/>
          <p:cNvSpPr txBox="1">
            <a:spLocks noGrp="1"/>
          </p:cNvSpPr>
          <p:nvPr>
            <p:ph type="subTitle" idx="7"/>
          </p:nvPr>
        </p:nvSpPr>
        <p:spPr>
          <a:xfrm>
            <a:off x="626879" y="5592585"/>
            <a:ext cx="67851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200" b="1">
                <a:solidFill>
                  <a:srgbClr val="000000"/>
                </a:solidFill>
                <a:latin typeface="Arial"/>
                <a:ea typeface="Arial"/>
                <a:cs typeface="Arial"/>
                <a:sym typeface="Arial"/>
              </a:defRPr>
            </a:lvl1pPr>
            <a:lvl2pPr lvl="1" algn="l">
              <a:lnSpc>
                <a:spcPct val="115000"/>
              </a:lnSpc>
              <a:spcBef>
                <a:spcPts val="1600"/>
              </a:spcBef>
              <a:spcAft>
                <a:spcPts val="0"/>
              </a:spcAft>
              <a:buSzPts val="1400"/>
              <a:buNone/>
              <a:defRPr sz="2200" b="1">
                <a:solidFill>
                  <a:srgbClr val="000000"/>
                </a:solidFill>
                <a:latin typeface="Arial"/>
                <a:ea typeface="Arial"/>
                <a:cs typeface="Arial"/>
                <a:sym typeface="Arial"/>
              </a:defRPr>
            </a:lvl2pPr>
            <a:lvl3pPr lvl="2" algn="l">
              <a:lnSpc>
                <a:spcPct val="115000"/>
              </a:lnSpc>
              <a:spcBef>
                <a:spcPts val="1600"/>
              </a:spcBef>
              <a:spcAft>
                <a:spcPts val="0"/>
              </a:spcAft>
              <a:buSzPts val="1400"/>
              <a:buNone/>
              <a:defRPr sz="2200" b="1">
                <a:solidFill>
                  <a:srgbClr val="000000"/>
                </a:solidFill>
                <a:latin typeface="Arial"/>
                <a:ea typeface="Arial"/>
                <a:cs typeface="Arial"/>
                <a:sym typeface="Arial"/>
              </a:defRPr>
            </a:lvl3pPr>
            <a:lvl4pPr lvl="3" algn="l">
              <a:lnSpc>
                <a:spcPct val="115000"/>
              </a:lnSpc>
              <a:spcBef>
                <a:spcPts val="1600"/>
              </a:spcBef>
              <a:spcAft>
                <a:spcPts val="0"/>
              </a:spcAft>
              <a:buSzPts val="1400"/>
              <a:buNone/>
              <a:defRPr sz="2200" b="1">
                <a:solidFill>
                  <a:srgbClr val="000000"/>
                </a:solidFill>
                <a:latin typeface="Arial"/>
                <a:ea typeface="Arial"/>
                <a:cs typeface="Arial"/>
                <a:sym typeface="Arial"/>
              </a:defRPr>
            </a:lvl4pPr>
            <a:lvl5pPr lvl="4" algn="l">
              <a:lnSpc>
                <a:spcPct val="115000"/>
              </a:lnSpc>
              <a:spcBef>
                <a:spcPts val="1600"/>
              </a:spcBef>
              <a:spcAft>
                <a:spcPts val="0"/>
              </a:spcAft>
              <a:buSzPts val="1400"/>
              <a:buNone/>
              <a:defRPr sz="2200" b="1">
                <a:solidFill>
                  <a:srgbClr val="000000"/>
                </a:solidFill>
                <a:latin typeface="Arial"/>
                <a:ea typeface="Arial"/>
                <a:cs typeface="Arial"/>
                <a:sym typeface="Arial"/>
              </a:defRPr>
            </a:lvl5pPr>
            <a:lvl6pPr lvl="5" algn="l">
              <a:lnSpc>
                <a:spcPct val="115000"/>
              </a:lnSpc>
              <a:spcBef>
                <a:spcPts val="1600"/>
              </a:spcBef>
              <a:spcAft>
                <a:spcPts val="0"/>
              </a:spcAft>
              <a:buSzPts val="1400"/>
              <a:buNone/>
              <a:defRPr sz="2200" b="1">
                <a:solidFill>
                  <a:srgbClr val="000000"/>
                </a:solidFill>
                <a:latin typeface="Arial"/>
                <a:ea typeface="Arial"/>
                <a:cs typeface="Arial"/>
                <a:sym typeface="Arial"/>
              </a:defRPr>
            </a:lvl6pPr>
            <a:lvl7pPr lvl="6" algn="l">
              <a:lnSpc>
                <a:spcPct val="115000"/>
              </a:lnSpc>
              <a:spcBef>
                <a:spcPts val="1600"/>
              </a:spcBef>
              <a:spcAft>
                <a:spcPts val="0"/>
              </a:spcAft>
              <a:buSzPts val="1400"/>
              <a:buNone/>
              <a:defRPr sz="2200" b="1">
                <a:solidFill>
                  <a:srgbClr val="000000"/>
                </a:solidFill>
                <a:latin typeface="Arial"/>
                <a:ea typeface="Arial"/>
                <a:cs typeface="Arial"/>
                <a:sym typeface="Arial"/>
              </a:defRPr>
            </a:lvl7pPr>
            <a:lvl8pPr lvl="7" algn="l">
              <a:lnSpc>
                <a:spcPct val="115000"/>
              </a:lnSpc>
              <a:spcBef>
                <a:spcPts val="1600"/>
              </a:spcBef>
              <a:spcAft>
                <a:spcPts val="0"/>
              </a:spcAft>
              <a:buSzPts val="1400"/>
              <a:buNone/>
              <a:defRPr sz="2200" b="1">
                <a:solidFill>
                  <a:srgbClr val="000000"/>
                </a:solidFill>
                <a:latin typeface="Arial"/>
                <a:ea typeface="Arial"/>
                <a:cs typeface="Arial"/>
                <a:sym typeface="Arial"/>
              </a:defRPr>
            </a:lvl8pPr>
            <a:lvl9pPr lvl="8" algn="l">
              <a:lnSpc>
                <a:spcPct val="115000"/>
              </a:lnSpc>
              <a:spcBef>
                <a:spcPts val="1600"/>
              </a:spcBef>
              <a:spcAft>
                <a:spcPts val="1600"/>
              </a:spcAft>
              <a:buSzPts val="1400"/>
              <a:buNone/>
              <a:defRPr sz="2200" b="1">
                <a:solidFill>
                  <a:srgbClr val="000000"/>
                </a:solidFill>
                <a:latin typeface="Arial"/>
                <a:ea typeface="Arial"/>
                <a:cs typeface="Arial"/>
                <a:sym typeface="Arial"/>
              </a:defRPr>
            </a:lvl9pPr>
          </a:lstStyle>
          <a:p>
            <a:endParaRPr/>
          </a:p>
        </p:txBody>
      </p:sp>
      <p:sp>
        <p:nvSpPr>
          <p:cNvPr id="231" name="Google Shape;231;p63"/>
          <p:cNvSpPr txBox="1">
            <a:spLocks noGrp="1"/>
          </p:cNvSpPr>
          <p:nvPr>
            <p:ph type="subTitle" idx="8"/>
          </p:nvPr>
        </p:nvSpPr>
        <p:spPr>
          <a:xfrm>
            <a:off x="7578485" y="5525132"/>
            <a:ext cx="1561200" cy="583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3200" b="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3200" b="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3200" b="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3200" b="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3200" b="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3200" b="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3200" b="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3200" b="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3200" b="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 LIGHT ON DARK">
  <p:cSld name="BLANK_2_1_1">
    <p:spTree>
      <p:nvGrpSpPr>
        <p:cNvPr id="1" name="Shape 232"/>
        <p:cNvGrpSpPr/>
        <p:nvPr/>
      </p:nvGrpSpPr>
      <p:grpSpPr>
        <a:xfrm>
          <a:off x="0" y="0"/>
          <a:ext cx="0" cy="0"/>
          <a:chOff x="0" y="0"/>
          <a:chExt cx="0" cy="0"/>
        </a:xfrm>
      </p:grpSpPr>
      <p:sp>
        <p:nvSpPr>
          <p:cNvPr id="233" name="Google Shape;233;p6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34" name="Google Shape;234;p64"/>
          <p:cNvSpPr/>
          <p:nvPr/>
        </p:nvSpPr>
        <p:spPr>
          <a:xfrm>
            <a:off x="634525" y="2164775"/>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64"/>
          <p:cNvSpPr/>
          <p:nvPr/>
        </p:nvSpPr>
        <p:spPr>
          <a:xfrm>
            <a:off x="3462389"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64"/>
          <p:cNvSpPr/>
          <p:nvPr/>
        </p:nvSpPr>
        <p:spPr>
          <a:xfrm>
            <a:off x="6290253" y="2116490"/>
            <a:ext cx="2007300" cy="2007900"/>
          </a:xfrm>
          <a:prstGeom prst="ellipse">
            <a:avLst/>
          </a:prstGeom>
          <a:noFill/>
          <a:ln w="2857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64"/>
          <p:cNvSpPr/>
          <p:nvPr/>
        </p:nvSpPr>
        <p:spPr>
          <a:xfrm rot="-8309139">
            <a:off x="2558252" y="2966759"/>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64"/>
          <p:cNvSpPr/>
          <p:nvPr/>
        </p:nvSpPr>
        <p:spPr>
          <a:xfrm rot="-8309139">
            <a:off x="5401352" y="2930484"/>
            <a:ext cx="443115" cy="476500"/>
          </a:xfrm>
          <a:prstGeom prst="rtTriangle">
            <a:avLst/>
          </a:prstGeom>
          <a:solidFill>
            <a:srgbClr val="0FAFFF"/>
          </a:solidFill>
          <a:ln w="9525" cap="flat" cmpd="sng">
            <a:solidFill>
              <a:srgbClr val="0FA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64"/>
          <p:cNvSpPr txBox="1">
            <a:spLocks noGrp="1"/>
          </p:cNvSpPr>
          <p:nvPr>
            <p:ph type="title"/>
          </p:nvPr>
        </p:nvSpPr>
        <p:spPr>
          <a:xfrm>
            <a:off x="594350" y="684565"/>
            <a:ext cx="7721100" cy="52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sz="3600" b="1">
                <a:latin typeface="Arial"/>
                <a:ea typeface="Arial"/>
                <a:cs typeface="Arial"/>
                <a:sym typeface="Arial"/>
              </a:defRPr>
            </a:lvl1pPr>
            <a:lvl2pPr lvl="1" algn="l">
              <a:lnSpc>
                <a:spcPct val="100000"/>
              </a:lnSpc>
              <a:spcBef>
                <a:spcPts val="0"/>
              </a:spcBef>
              <a:spcAft>
                <a:spcPts val="0"/>
              </a:spcAft>
              <a:buSzPts val="3200"/>
              <a:buNone/>
              <a:defRPr sz="3600" b="1">
                <a:latin typeface="Arial"/>
                <a:ea typeface="Arial"/>
                <a:cs typeface="Arial"/>
                <a:sym typeface="Arial"/>
              </a:defRPr>
            </a:lvl2pPr>
            <a:lvl3pPr lvl="2" algn="l">
              <a:lnSpc>
                <a:spcPct val="100000"/>
              </a:lnSpc>
              <a:spcBef>
                <a:spcPts val="0"/>
              </a:spcBef>
              <a:spcAft>
                <a:spcPts val="0"/>
              </a:spcAft>
              <a:buSzPts val="3200"/>
              <a:buNone/>
              <a:defRPr sz="3600" b="1">
                <a:latin typeface="Arial"/>
                <a:ea typeface="Arial"/>
                <a:cs typeface="Arial"/>
                <a:sym typeface="Arial"/>
              </a:defRPr>
            </a:lvl3pPr>
            <a:lvl4pPr lvl="3" algn="l">
              <a:lnSpc>
                <a:spcPct val="100000"/>
              </a:lnSpc>
              <a:spcBef>
                <a:spcPts val="0"/>
              </a:spcBef>
              <a:spcAft>
                <a:spcPts val="0"/>
              </a:spcAft>
              <a:buSzPts val="3200"/>
              <a:buNone/>
              <a:defRPr sz="3600" b="1">
                <a:latin typeface="Arial"/>
                <a:ea typeface="Arial"/>
                <a:cs typeface="Arial"/>
                <a:sym typeface="Arial"/>
              </a:defRPr>
            </a:lvl4pPr>
            <a:lvl5pPr lvl="4" algn="l">
              <a:lnSpc>
                <a:spcPct val="100000"/>
              </a:lnSpc>
              <a:spcBef>
                <a:spcPts val="0"/>
              </a:spcBef>
              <a:spcAft>
                <a:spcPts val="0"/>
              </a:spcAft>
              <a:buSzPts val="3200"/>
              <a:buNone/>
              <a:defRPr sz="3600" b="1">
                <a:latin typeface="Arial"/>
                <a:ea typeface="Arial"/>
                <a:cs typeface="Arial"/>
                <a:sym typeface="Arial"/>
              </a:defRPr>
            </a:lvl5pPr>
            <a:lvl6pPr lvl="5" algn="l">
              <a:lnSpc>
                <a:spcPct val="100000"/>
              </a:lnSpc>
              <a:spcBef>
                <a:spcPts val="0"/>
              </a:spcBef>
              <a:spcAft>
                <a:spcPts val="0"/>
              </a:spcAft>
              <a:buSzPts val="3200"/>
              <a:buNone/>
              <a:defRPr sz="3600" b="1">
                <a:latin typeface="Arial"/>
                <a:ea typeface="Arial"/>
                <a:cs typeface="Arial"/>
                <a:sym typeface="Arial"/>
              </a:defRPr>
            </a:lvl6pPr>
            <a:lvl7pPr lvl="6" algn="l">
              <a:lnSpc>
                <a:spcPct val="100000"/>
              </a:lnSpc>
              <a:spcBef>
                <a:spcPts val="0"/>
              </a:spcBef>
              <a:spcAft>
                <a:spcPts val="0"/>
              </a:spcAft>
              <a:buSzPts val="3200"/>
              <a:buNone/>
              <a:defRPr sz="3600" b="1">
                <a:latin typeface="Arial"/>
                <a:ea typeface="Arial"/>
                <a:cs typeface="Arial"/>
                <a:sym typeface="Arial"/>
              </a:defRPr>
            </a:lvl7pPr>
            <a:lvl8pPr lvl="7" algn="l">
              <a:lnSpc>
                <a:spcPct val="100000"/>
              </a:lnSpc>
              <a:spcBef>
                <a:spcPts val="0"/>
              </a:spcBef>
              <a:spcAft>
                <a:spcPts val="0"/>
              </a:spcAft>
              <a:buSzPts val="3200"/>
              <a:buNone/>
              <a:defRPr sz="3600" b="1">
                <a:latin typeface="Arial"/>
                <a:ea typeface="Arial"/>
                <a:cs typeface="Arial"/>
                <a:sym typeface="Arial"/>
              </a:defRPr>
            </a:lvl8pPr>
            <a:lvl9pPr lvl="8" algn="l">
              <a:lnSpc>
                <a:spcPct val="100000"/>
              </a:lnSpc>
              <a:spcBef>
                <a:spcPts val="0"/>
              </a:spcBef>
              <a:spcAft>
                <a:spcPts val="0"/>
              </a:spcAft>
              <a:buSzPts val="3200"/>
              <a:buNone/>
              <a:defRPr sz="3600" b="1">
                <a:latin typeface="Arial"/>
                <a:ea typeface="Arial"/>
                <a:cs typeface="Arial"/>
                <a:sym typeface="Arial"/>
              </a:defRPr>
            </a:lvl9pPr>
          </a:lstStyle>
          <a:p>
            <a:endParaRPr/>
          </a:p>
        </p:txBody>
      </p:sp>
      <p:sp>
        <p:nvSpPr>
          <p:cNvPr id="240" name="Google Shape;240;p64"/>
          <p:cNvSpPr txBox="1">
            <a:spLocks noGrp="1"/>
          </p:cNvSpPr>
          <p:nvPr>
            <p:ph type="subTitle" idx="1"/>
          </p:nvPr>
        </p:nvSpPr>
        <p:spPr>
          <a:xfrm>
            <a:off x="295075" y="4290850"/>
            <a:ext cx="2700900" cy="58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600"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2600"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2600"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2600"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2600"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2600"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2600"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2600"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2600" b="1">
                <a:solidFill>
                  <a:srgbClr val="0FAFFF"/>
                </a:solidFill>
                <a:latin typeface="Arial"/>
                <a:ea typeface="Arial"/>
                <a:cs typeface="Arial"/>
                <a:sym typeface="Arial"/>
              </a:defRPr>
            </a:lvl9pPr>
          </a:lstStyle>
          <a:p>
            <a:endParaRPr/>
          </a:p>
        </p:txBody>
      </p:sp>
      <p:sp>
        <p:nvSpPr>
          <p:cNvPr id="241" name="Google Shape;241;p64"/>
          <p:cNvSpPr txBox="1">
            <a:spLocks noGrp="1"/>
          </p:cNvSpPr>
          <p:nvPr>
            <p:ph type="subTitle" idx="2"/>
          </p:nvPr>
        </p:nvSpPr>
        <p:spPr>
          <a:xfrm>
            <a:off x="3149125" y="4290850"/>
            <a:ext cx="2700900" cy="58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600"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2600"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2600"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2600"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2600"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2600"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2600"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2600"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2600" b="1">
                <a:solidFill>
                  <a:srgbClr val="0FAFFF"/>
                </a:solidFill>
                <a:latin typeface="Arial"/>
                <a:ea typeface="Arial"/>
                <a:cs typeface="Arial"/>
                <a:sym typeface="Arial"/>
              </a:defRPr>
            </a:lvl9pPr>
          </a:lstStyle>
          <a:p>
            <a:endParaRPr/>
          </a:p>
        </p:txBody>
      </p:sp>
      <p:sp>
        <p:nvSpPr>
          <p:cNvPr id="242" name="Google Shape;242;p64"/>
          <p:cNvSpPr txBox="1">
            <a:spLocks noGrp="1"/>
          </p:cNvSpPr>
          <p:nvPr>
            <p:ph type="subTitle" idx="3"/>
          </p:nvPr>
        </p:nvSpPr>
        <p:spPr>
          <a:xfrm>
            <a:off x="5968525" y="4290850"/>
            <a:ext cx="2700900" cy="58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600" b="1">
                <a:solidFill>
                  <a:srgbClr val="0FAFFF"/>
                </a:solidFill>
                <a:latin typeface="Arial"/>
                <a:ea typeface="Arial"/>
                <a:cs typeface="Arial"/>
                <a:sym typeface="Arial"/>
              </a:defRPr>
            </a:lvl1pPr>
            <a:lvl2pPr lvl="1" algn="ctr">
              <a:lnSpc>
                <a:spcPct val="100000"/>
              </a:lnSpc>
              <a:spcBef>
                <a:spcPts val="0"/>
              </a:spcBef>
              <a:spcAft>
                <a:spcPts val="0"/>
              </a:spcAft>
              <a:buSzPts val="1400"/>
              <a:buNone/>
              <a:defRPr sz="2600" b="1">
                <a:solidFill>
                  <a:srgbClr val="0FAFFF"/>
                </a:solidFill>
                <a:latin typeface="Arial"/>
                <a:ea typeface="Arial"/>
                <a:cs typeface="Arial"/>
                <a:sym typeface="Arial"/>
              </a:defRPr>
            </a:lvl2pPr>
            <a:lvl3pPr lvl="2" algn="ctr">
              <a:lnSpc>
                <a:spcPct val="100000"/>
              </a:lnSpc>
              <a:spcBef>
                <a:spcPts val="0"/>
              </a:spcBef>
              <a:spcAft>
                <a:spcPts val="0"/>
              </a:spcAft>
              <a:buSzPts val="1400"/>
              <a:buNone/>
              <a:defRPr sz="2600" b="1">
                <a:solidFill>
                  <a:srgbClr val="0FAFFF"/>
                </a:solidFill>
                <a:latin typeface="Arial"/>
                <a:ea typeface="Arial"/>
                <a:cs typeface="Arial"/>
                <a:sym typeface="Arial"/>
              </a:defRPr>
            </a:lvl3pPr>
            <a:lvl4pPr lvl="3" algn="ctr">
              <a:lnSpc>
                <a:spcPct val="100000"/>
              </a:lnSpc>
              <a:spcBef>
                <a:spcPts val="0"/>
              </a:spcBef>
              <a:spcAft>
                <a:spcPts val="0"/>
              </a:spcAft>
              <a:buSzPts val="1400"/>
              <a:buNone/>
              <a:defRPr sz="2600" b="1">
                <a:solidFill>
                  <a:srgbClr val="0FAFFF"/>
                </a:solidFill>
                <a:latin typeface="Arial"/>
                <a:ea typeface="Arial"/>
                <a:cs typeface="Arial"/>
                <a:sym typeface="Arial"/>
              </a:defRPr>
            </a:lvl4pPr>
            <a:lvl5pPr lvl="4" algn="ctr">
              <a:lnSpc>
                <a:spcPct val="100000"/>
              </a:lnSpc>
              <a:spcBef>
                <a:spcPts val="0"/>
              </a:spcBef>
              <a:spcAft>
                <a:spcPts val="0"/>
              </a:spcAft>
              <a:buSzPts val="1400"/>
              <a:buNone/>
              <a:defRPr sz="2600" b="1">
                <a:solidFill>
                  <a:srgbClr val="0FAFFF"/>
                </a:solidFill>
                <a:latin typeface="Arial"/>
                <a:ea typeface="Arial"/>
                <a:cs typeface="Arial"/>
                <a:sym typeface="Arial"/>
              </a:defRPr>
            </a:lvl5pPr>
            <a:lvl6pPr lvl="5" algn="ctr">
              <a:lnSpc>
                <a:spcPct val="100000"/>
              </a:lnSpc>
              <a:spcBef>
                <a:spcPts val="0"/>
              </a:spcBef>
              <a:spcAft>
                <a:spcPts val="0"/>
              </a:spcAft>
              <a:buSzPts val="1400"/>
              <a:buNone/>
              <a:defRPr sz="2600" b="1">
                <a:solidFill>
                  <a:srgbClr val="0FAFFF"/>
                </a:solidFill>
                <a:latin typeface="Arial"/>
                <a:ea typeface="Arial"/>
                <a:cs typeface="Arial"/>
                <a:sym typeface="Arial"/>
              </a:defRPr>
            </a:lvl6pPr>
            <a:lvl7pPr lvl="6" algn="ctr">
              <a:lnSpc>
                <a:spcPct val="100000"/>
              </a:lnSpc>
              <a:spcBef>
                <a:spcPts val="0"/>
              </a:spcBef>
              <a:spcAft>
                <a:spcPts val="0"/>
              </a:spcAft>
              <a:buSzPts val="1400"/>
              <a:buNone/>
              <a:defRPr sz="2600" b="1">
                <a:solidFill>
                  <a:srgbClr val="0FAFFF"/>
                </a:solidFill>
                <a:latin typeface="Arial"/>
                <a:ea typeface="Arial"/>
                <a:cs typeface="Arial"/>
                <a:sym typeface="Arial"/>
              </a:defRPr>
            </a:lvl7pPr>
            <a:lvl8pPr lvl="7" algn="ctr">
              <a:lnSpc>
                <a:spcPct val="100000"/>
              </a:lnSpc>
              <a:spcBef>
                <a:spcPts val="0"/>
              </a:spcBef>
              <a:spcAft>
                <a:spcPts val="0"/>
              </a:spcAft>
              <a:buSzPts val="1400"/>
              <a:buNone/>
              <a:defRPr sz="2600" b="1">
                <a:solidFill>
                  <a:srgbClr val="0FAFFF"/>
                </a:solidFill>
                <a:latin typeface="Arial"/>
                <a:ea typeface="Arial"/>
                <a:cs typeface="Arial"/>
                <a:sym typeface="Arial"/>
              </a:defRPr>
            </a:lvl8pPr>
            <a:lvl9pPr lvl="8" algn="ctr">
              <a:lnSpc>
                <a:spcPct val="100000"/>
              </a:lnSpc>
              <a:spcBef>
                <a:spcPts val="0"/>
              </a:spcBef>
              <a:spcAft>
                <a:spcPts val="0"/>
              </a:spcAft>
              <a:buSzPts val="1400"/>
              <a:buNone/>
              <a:defRPr sz="2600" b="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 LIGHT ON DARK">
  <p:cSld name="BLANK_2_1_1_2">
    <p:spTree>
      <p:nvGrpSpPr>
        <p:cNvPr id="1" name="Shape 243"/>
        <p:cNvGrpSpPr/>
        <p:nvPr/>
      </p:nvGrpSpPr>
      <p:grpSpPr>
        <a:xfrm>
          <a:off x="0" y="0"/>
          <a:ext cx="0" cy="0"/>
          <a:chOff x="0" y="0"/>
          <a:chExt cx="0" cy="0"/>
        </a:xfrm>
      </p:grpSpPr>
      <p:sp>
        <p:nvSpPr>
          <p:cNvPr id="244" name="Google Shape;244;p6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45" name="Google Shape;245;p65"/>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cxnSp>
        <p:nvCxnSpPr>
          <p:cNvPr id="246" name="Google Shape;246;p65"/>
          <p:cNvCxnSpPr/>
          <p:nvPr/>
        </p:nvCxnSpPr>
        <p:spPr>
          <a:xfrm>
            <a:off x="707100" y="1379625"/>
            <a:ext cx="7230000" cy="0"/>
          </a:xfrm>
          <a:prstGeom prst="straightConnector1">
            <a:avLst/>
          </a:prstGeom>
          <a:noFill/>
          <a:ln w="19050" cap="flat" cmpd="sng">
            <a:solidFill>
              <a:srgbClr val="FFFFFF"/>
            </a:solidFill>
            <a:prstDash val="solid"/>
            <a:round/>
            <a:headEnd type="none" w="sm" len="sm"/>
            <a:tailEnd type="none" w="sm" len="sm"/>
          </a:ln>
        </p:spPr>
      </p:cxnSp>
      <p:sp>
        <p:nvSpPr>
          <p:cNvPr id="247" name="Google Shape;247;p65"/>
          <p:cNvSpPr txBox="1">
            <a:spLocks noGrp="1"/>
          </p:cNvSpPr>
          <p:nvPr>
            <p:ph type="subTitle" idx="1"/>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FAFFF"/>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FAFFF"/>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FAFFF"/>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FAFFF"/>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FAFFF"/>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FAFFF"/>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FAFFF"/>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FAFFF"/>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FAFFF"/>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 DARK ON LIGHT">
  <p:cSld name="BLANK_2_1_1_1">
    <p:bg>
      <p:bgPr>
        <a:solidFill>
          <a:srgbClr val="FFFFFF"/>
        </a:solidFill>
        <a:effectLst/>
      </p:bgPr>
    </p:bg>
    <p:spTree>
      <p:nvGrpSpPr>
        <p:cNvPr id="1" name="Shape 248"/>
        <p:cNvGrpSpPr/>
        <p:nvPr/>
      </p:nvGrpSpPr>
      <p:grpSpPr>
        <a:xfrm>
          <a:off x="0" y="0"/>
          <a:ext cx="0" cy="0"/>
          <a:chOff x="0" y="0"/>
          <a:chExt cx="0" cy="0"/>
        </a:xfrm>
      </p:grpSpPr>
      <p:sp>
        <p:nvSpPr>
          <p:cNvPr id="249" name="Google Shape;249;p6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50" name="Google Shape;250;p66"/>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cxnSp>
        <p:nvCxnSpPr>
          <p:cNvPr id="251" name="Google Shape;251;p66"/>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
        <p:nvSpPr>
          <p:cNvPr id="252" name="Google Shape;252;p66"/>
          <p:cNvSpPr txBox="1">
            <a:spLocks noGrp="1"/>
          </p:cNvSpPr>
          <p:nvPr>
            <p:ph type="subTitle" idx="1"/>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White">
  <p:cSld name="BLANK_1">
    <p:bg>
      <p:bgPr>
        <a:solidFill>
          <a:srgbClr val="FFFFFF"/>
        </a:solidFill>
        <a:effectLst/>
      </p:bgPr>
    </p:bg>
    <p:spTree>
      <p:nvGrpSpPr>
        <p:cNvPr id="1" name="Shape 253"/>
        <p:cNvGrpSpPr/>
        <p:nvPr/>
      </p:nvGrpSpPr>
      <p:grpSpPr>
        <a:xfrm>
          <a:off x="0" y="0"/>
          <a:ext cx="0" cy="0"/>
          <a:chOff x="0" y="0"/>
          <a:chExt cx="0" cy="0"/>
        </a:xfrm>
      </p:grpSpPr>
      <p:sp>
        <p:nvSpPr>
          <p:cNvPr id="254" name="Google Shape;254;p6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LEFT BOTTOM">
  <p:cSld name="MAIN_POINT">
    <p:spTree>
      <p:nvGrpSpPr>
        <p:cNvPr id="1" name="Shape 28"/>
        <p:cNvGrpSpPr/>
        <p:nvPr/>
      </p:nvGrpSpPr>
      <p:grpSpPr>
        <a:xfrm>
          <a:off x="0" y="0"/>
          <a:ext cx="0" cy="0"/>
          <a:chOff x="0" y="0"/>
          <a:chExt cx="0" cy="0"/>
        </a:xfrm>
      </p:grpSpPr>
      <p:sp>
        <p:nvSpPr>
          <p:cNvPr id="29" name="Google Shape;29;p45"/>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000"/>
              <a:buFont typeface="Arial"/>
              <a:buNone/>
              <a:defRPr sz="6000">
                <a:latin typeface="Arial"/>
                <a:ea typeface="Arial"/>
                <a:cs typeface="Arial"/>
                <a:sym typeface="Arial"/>
              </a:defRPr>
            </a:lvl1pPr>
            <a:lvl2pPr lvl="1" algn="l">
              <a:lnSpc>
                <a:spcPct val="100000"/>
              </a:lnSpc>
              <a:spcBef>
                <a:spcPts val="0"/>
              </a:spcBef>
              <a:spcAft>
                <a:spcPts val="0"/>
              </a:spcAft>
              <a:buSzPts val="6000"/>
              <a:buFont typeface="Arial"/>
              <a:buNone/>
              <a:defRPr sz="6000">
                <a:latin typeface="Arial"/>
                <a:ea typeface="Arial"/>
                <a:cs typeface="Arial"/>
                <a:sym typeface="Arial"/>
              </a:defRPr>
            </a:lvl2pPr>
            <a:lvl3pPr lvl="2" algn="l">
              <a:lnSpc>
                <a:spcPct val="100000"/>
              </a:lnSpc>
              <a:spcBef>
                <a:spcPts val="0"/>
              </a:spcBef>
              <a:spcAft>
                <a:spcPts val="0"/>
              </a:spcAft>
              <a:buSzPts val="6000"/>
              <a:buFont typeface="Arial"/>
              <a:buNone/>
              <a:defRPr sz="6000">
                <a:latin typeface="Arial"/>
                <a:ea typeface="Arial"/>
                <a:cs typeface="Arial"/>
                <a:sym typeface="Arial"/>
              </a:defRPr>
            </a:lvl3pPr>
            <a:lvl4pPr lvl="3" algn="l">
              <a:lnSpc>
                <a:spcPct val="100000"/>
              </a:lnSpc>
              <a:spcBef>
                <a:spcPts val="0"/>
              </a:spcBef>
              <a:spcAft>
                <a:spcPts val="0"/>
              </a:spcAft>
              <a:buSzPts val="6000"/>
              <a:buFont typeface="Arial"/>
              <a:buNone/>
              <a:defRPr sz="6000">
                <a:latin typeface="Arial"/>
                <a:ea typeface="Arial"/>
                <a:cs typeface="Arial"/>
                <a:sym typeface="Arial"/>
              </a:defRPr>
            </a:lvl4pPr>
            <a:lvl5pPr lvl="4" algn="l">
              <a:lnSpc>
                <a:spcPct val="100000"/>
              </a:lnSpc>
              <a:spcBef>
                <a:spcPts val="0"/>
              </a:spcBef>
              <a:spcAft>
                <a:spcPts val="0"/>
              </a:spcAft>
              <a:buSzPts val="6000"/>
              <a:buFont typeface="Arial"/>
              <a:buNone/>
              <a:defRPr sz="6000">
                <a:latin typeface="Arial"/>
                <a:ea typeface="Arial"/>
                <a:cs typeface="Arial"/>
                <a:sym typeface="Arial"/>
              </a:defRPr>
            </a:lvl5pPr>
            <a:lvl6pPr lvl="5" algn="l">
              <a:lnSpc>
                <a:spcPct val="100000"/>
              </a:lnSpc>
              <a:spcBef>
                <a:spcPts val="0"/>
              </a:spcBef>
              <a:spcAft>
                <a:spcPts val="0"/>
              </a:spcAft>
              <a:buSzPts val="6000"/>
              <a:buFont typeface="Arial"/>
              <a:buNone/>
              <a:defRPr sz="6000">
                <a:latin typeface="Arial"/>
                <a:ea typeface="Arial"/>
                <a:cs typeface="Arial"/>
                <a:sym typeface="Arial"/>
              </a:defRPr>
            </a:lvl6pPr>
            <a:lvl7pPr lvl="6" algn="l">
              <a:lnSpc>
                <a:spcPct val="100000"/>
              </a:lnSpc>
              <a:spcBef>
                <a:spcPts val="0"/>
              </a:spcBef>
              <a:spcAft>
                <a:spcPts val="0"/>
              </a:spcAft>
              <a:buSzPts val="6000"/>
              <a:buFont typeface="Arial"/>
              <a:buNone/>
              <a:defRPr sz="6000">
                <a:latin typeface="Arial"/>
                <a:ea typeface="Arial"/>
                <a:cs typeface="Arial"/>
                <a:sym typeface="Arial"/>
              </a:defRPr>
            </a:lvl7pPr>
            <a:lvl8pPr lvl="7" algn="l">
              <a:lnSpc>
                <a:spcPct val="100000"/>
              </a:lnSpc>
              <a:spcBef>
                <a:spcPts val="0"/>
              </a:spcBef>
              <a:spcAft>
                <a:spcPts val="0"/>
              </a:spcAft>
              <a:buSzPts val="6000"/>
              <a:buFont typeface="Arial"/>
              <a:buNone/>
              <a:defRPr sz="6000">
                <a:latin typeface="Arial"/>
                <a:ea typeface="Arial"/>
                <a:cs typeface="Arial"/>
                <a:sym typeface="Arial"/>
              </a:defRPr>
            </a:lvl8pPr>
            <a:lvl9pPr lvl="8" algn="l">
              <a:lnSpc>
                <a:spcPct val="100000"/>
              </a:lnSpc>
              <a:spcBef>
                <a:spcPts val="0"/>
              </a:spcBef>
              <a:spcAft>
                <a:spcPts val="0"/>
              </a:spcAft>
              <a:buSzPts val="6000"/>
              <a:buFont typeface="Arial"/>
              <a:buNone/>
              <a:defRPr sz="6000">
                <a:latin typeface="Arial"/>
                <a:ea typeface="Arial"/>
                <a:cs typeface="Arial"/>
                <a:sym typeface="Arial"/>
              </a:defRPr>
            </a:lvl9pPr>
          </a:lstStyle>
          <a:p>
            <a:endParaRPr/>
          </a:p>
        </p:txBody>
      </p:sp>
      <p:sp>
        <p:nvSpPr>
          <p:cNvPr id="30" name="Google Shape;30;p4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 DARK ON LIGHT">
  <p:cSld name="TITLE_AND_BODY_1">
    <p:bg>
      <p:bgPr>
        <a:solidFill>
          <a:srgbClr val="FFFFFF"/>
        </a:solidFill>
        <a:effectLst/>
      </p:bgPr>
    </p:bg>
    <p:spTree>
      <p:nvGrpSpPr>
        <p:cNvPr id="1" name="Shape 31"/>
        <p:cNvGrpSpPr/>
        <p:nvPr/>
      </p:nvGrpSpPr>
      <p:grpSpPr>
        <a:xfrm>
          <a:off x="0" y="0"/>
          <a:ext cx="0" cy="0"/>
          <a:chOff x="0" y="0"/>
          <a:chExt cx="0" cy="0"/>
        </a:xfrm>
      </p:grpSpPr>
      <p:sp>
        <p:nvSpPr>
          <p:cNvPr id="32" name="Google Shape;32;p46"/>
          <p:cNvSpPr/>
          <p:nvPr/>
        </p:nvSpPr>
        <p:spPr>
          <a:xfrm>
            <a:off x="8654939" y="0"/>
            <a:ext cx="476100" cy="6841500"/>
          </a:xfrm>
          <a:prstGeom prst="rect">
            <a:avLst/>
          </a:prstGeom>
          <a:solidFill>
            <a:srgbClr val="003C71"/>
          </a:solidFill>
          <a:ln w="9525" cap="flat" cmpd="sng">
            <a:solidFill>
              <a:srgbClr val="003C7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33" name="Google Shape;33;p4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4" name="Google Shape;34;p46"/>
          <p:cNvSpPr txBox="1">
            <a:spLocks noGrp="1"/>
          </p:cNvSpPr>
          <p:nvPr>
            <p:ph type="body" idx="1"/>
          </p:nvPr>
        </p:nvSpPr>
        <p:spPr>
          <a:xfrm>
            <a:off x="510200" y="2341921"/>
            <a:ext cx="7302300" cy="22770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579BD"/>
              </a:buClr>
              <a:buSzPts val="2400"/>
              <a:buFont typeface="Arial"/>
              <a:buChar char="●"/>
              <a:defRPr sz="2400" b="0">
                <a:solidFill>
                  <a:srgbClr val="003C71"/>
                </a:solidFill>
                <a:latin typeface="Arial"/>
                <a:ea typeface="Arial"/>
                <a:cs typeface="Arial"/>
                <a:sym typeface="Arial"/>
              </a:defRPr>
            </a:lvl1pPr>
            <a:lvl2pPr marL="914400" lvl="1" indent="-381000" algn="l">
              <a:lnSpc>
                <a:spcPct val="100000"/>
              </a:lnSpc>
              <a:spcBef>
                <a:spcPts val="800"/>
              </a:spcBef>
              <a:spcAft>
                <a:spcPts val="0"/>
              </a:spcAft>
              <a:buClr>
                <a:srgbClr val="00A6FB"/>
              </a:buClr>
              <a:buSzPts val="2400"/>
              <a:buFont typeface="Arial"/>
              <a:buChar char="○"/>
              <a:defRPr sz="2000" b="0">
                <a:solidFill>
                  <a:srgbClr val="003C71"/>
                </a:solidFill>
                <a:latin typeface="Arial"/>
                <a:ea typeface="Arial"/>
                <a:cs typeface="Arial"/>
                <a:sym typeface="Arial"/>
              </a:defRPr>
            </a:lvl2pPr>
            <a:lvl3pPr marL="1371600" lvl="2" indent="-381000" algn="l">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3pPr>
            <a:lvl4pPr marL="1828800" lvl="3" indent="-381000" algn="l">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4pPr>
            <a:lvl5pPr marL="2286000" lvl="4" indent="-381000" algn="l">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5pPr>
            <a:lvl6pPr marL="2743200" lvl="5" indent="-381000" algn="l">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6pPr>
            <a:lvl7pPr marL="3200400" lvl="6" indent="-381000" algn="l">
              <a:lnSpc>
                <a:spcPct val="100000"/>
              </a:lnSpc>
              <a:spcBef>
                <a:spcPts val="800"/>
              </a:spcBef>
              <a:spcAft>
                <a:spcPts val="0"/>
              </a:spcAft>
              <a:buClr>
                <a:srgbClr val="0579BD"/>
              </a:buClr>
              <a:buSzPts val="2400"/>
              <a:buFont typeface="Arial"/>
              <a:buChar char="●"/>
              <a:defRPr sz="2400" b="1">
                <a:solidFill>
                  <a:srgbClr val="003C71"/>
                </a:solidFill>
                <a:latin typeface="Arial"/>
                <a:ea typeface="Arial"/>
                <a:cs typeface="Arial"/>
                <a:sym typeface="Arial"/>
              </a:defRPr>
            </a:lvl7pPr>
            <a:lvl8pPr marL="3657600" lvl="7" indent="-381000" algn="l">
              <a:lnSpc>
                <a:spcPct val="100000"/>
              </a:lnSpc>
              <a:spcBef>
                <a:spcPts val="800"/>
              </a:spcBef>
              <a:spcAft>
                <a:spcPts val="0"/>
              </a:spcAft>
              <a:buClr>
                <a:srgbClr val="00A6FB"/>
              </a:buClr>
              <a:buSzPts val="2400"/>
              <a:buFont typeface="Arial"/>
              <a:buChar char="○"/>
              <a:defRPr sz="2400" b="1">
                <a:solidFill>
                  <a:srgbClr val="003C71"/>
                </a:solidFill>
                <a:latin typeface="Arial"/>
                <a:ea typeface="Arial"/>
                <a:cs typeface="Arial"/>
                <a:sym typeface="Arial"/>
              </a:defRPr>
            </a:lvl8pPr>
            <a:lvl9pPr marL="4114800" lvl="8" indent="-381000" algn="l">
              <a:lnSpc>
                <a:spcPct val="100000"/>
              </a:lnSpc>
              <a:spcBef>
                <a:spcPts val="800"/>
              </a:spcBef>
              <a:spcAft>
                <a:spcPts val="800"/>
              </a:spcAft>
              <a:buClr>
                <a:srgbClr val="0579BD"/>
              </a:buClr>
              <a:buSzPts val="2400"/>
              <a:buFont typeface="Arial"/>
              <a:buChar char="■"/>
              <a:defRPr sz="2400" b="1">
                <a:solidFill>
                  <a:srgbClr val="003C71"/>
                </a:solidFill>
                <a:latin typeface="Arial"/>
                <a:ea typeface="Arial"/>
                <a:cs typeface="Arial"/>
                <a:sym typeface="Arial"/>
              </a:defRPr>
            </a:lvl9pPr>
          </a:lstStyle>
          <a:p>
            <a:endParaRPr/>
          </a:p>
        </p:txBody>
      </p:sp>
      <p:cxnSp>
        <p:nvCxnSpPr>
          <p:cNvPr id="35" name="Google Shape;35;p46"/>
          <p:cNvCxnSpPr/>
          <p:nvPr/>
        </p:nvCxnSpPr>
        <p:spPr>
          <a:xfrm>
            <a:off x="8551625" y="0"/>
            <a:ext cx="0" cy="6841500"/>
          </a:xfrm>
          <a:prstGeom prst="straightConnector1">
            <a:avLst/>
          </a:prstGeom>
          <a:noFill/>
          <a:ln w="76200" cap="flat" cmpd="sng">
            <a:solidFill>
              <a:srgbClr val="0579BD"/>
            </a:solidFill>
            <a:prstDash val="solid"/>
            <a:round/>
            <a:headEnd type="none" w="sm" len="sm"/>
            <a:tailEnd type="none" w="sm" len="sm"/>
          </a:ln>
        </p:spPr>
      </p:cxnSp>
      <p:cxnSp>
        <p:nvCxnSpPr>
          <p:cNvPr id="36" name="Google Shape;36;p46"/>
          <p:cNvCxnSpPr/>
          <p:nvPr/>
        </p:nvCxnSpPr>
        <p:spPr>
          <a:xfrm>
            <a:off x="8458939" y="0"/>
            <a:ext cx="0" cy="6841500"/>
          </a:xfrm>
          <a:prstGeom prst="straightConnector1">
            <a:avLst/>
          </a:prstGeom>
          <a:noFill/>
          <a:ln w="28575" cap="flat" cmpd="sng">
            <a:solidFill>
              <a:srgbClr val="0579BD"/>
            </a:solidFill>
            <a:prstDash val="solid"/>
            <a:round/>
            <a:headEnd type="none" w="sm" len="sm"/>
            <a:tailEnd type="none" w="sm" len="sm"/>
          </a:ln>
        </p:spPr>
      </p:cxnSp>
      <p:sp>
        <p:nvSpPr>
          <p:cNvPr id="37" name="Google Shape;37;p46"/>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500" b="1" i="0" u="none" strike="noStrike" cap="none">
                <a:solidFill>
                  <a:srgbClr val="FFFFFF"/>
                </a:solidFill>
                <a:latin typeface="Arial"/>
                <a:ea typeface="Arial"/>
                <a:cs typeface="Arial"/>
                <a:sym typeface="Arial"/>
              </a:rPr>
              <a:t>G S A     O F F I C E    O F    G O V E R N M E N T - W I D E     P O L I C Y </a:t>
            </a:r>
            <a:endParaRPr sz="1500" b="1" i="0" u="none" strike="noStrike" cap="none">
              <a:solidFill>
                <a:srgbClr val="FFFFFF"/>
              </a:solidFill>
              <a:latin typeface="Arial"/>
              <a:ea typeface="Arial"/>
              <a:cs typeface="Arial"/>
              <a:sym typeface="Arial"/>
            </a:endParaRPr>
          </a:p>
        </p:txBody>
      </p:sp>
      <p:sp>
        <p:nvSpPr>
          <p:cNvPr id="38" name="Google Shape;38;p46"/>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sp>
        <p:nvSpPr>
          <p:cNvPr id="39" name="Google Shape;39;p46"/>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cxnSp>
        <p:nvCxnSpPr>
          <p:cNvPr id="40" name="Google Shape;40;p46"/>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1">
  <p:cSld name="BLANK_2">
    <p:spTree>
      <p:nvGrpSpPr>
        <p:cNvPr id="1" name="Shape 41"/>
        <p:cNvGrpSpPr/>
        <p:nvPr/>
      </p:nvGrpSpPr>
      <p:grpSpPr>
        <a:xfrm>
          <a:off x="0" y="0"/>
          <a:ext cx="0" cy="0"/>
          <a:chOff x="0" y="0"/>
          <a:chExt cx="0" cy="0"/>
        </a:xfrm>
      </p:grpSpPr>
      <p:sp>
        <p:nvSpPr>
          <p:cNvPr id="42" name="Google Shape;42;p4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47"/>
          <p:cNvSpPr txBox="1">
            <a:spLocks noGrp="1"/>
          </p:cNvSpPr>
          <p:nvPr>
            <p:ph type="subTitle" idx="1"/>
          </p:nvPr>
        </p:nvSpPr>
        <p:spPr>
          <a:xfrm>
            <a:off x="663100" y="176364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4" name="Google Shape;44;p47"/>
          <p:cNvSpPr txBox="1">
            <a:spLocks noGrp="1"/>
          </p:cNvSpPr>
          <p:nvPr>
            <p:ph type="subTitle" idx="2"/>
          </p:nvPr>
        </p:nvSpPr>
        <p:spPr>
          <a:xfrm>
            <a:off x="663100" y="248500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5" name="Google Shape;45;p47"/>
          <p:cNvSpPr txBox="1">
            <a:spLocks noGrp="1"/>
          </p:cNvSpPr>
          <p:nvPr>
            <p:ph type="subTitle" idx="3"/>
          </p:nvPr>
        </p:nvSpPr>
        <p:spPr>
          <a:xfrm>
            <a:off x="663100" y="320636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6" name="Google Shape;46;p47"/>
          <p:cNvSpPr txBox="1">
            <a:spLocks noGrp="1"/>
          </p:cNvSpPr>
          <p:nvPr>
            <p:ph type="subTitle" idx="4"/>
          </p:nvPr>
        </p:nvSpPr>
        <p:spPr>
          <a:xfrm>
            <a:off x="663100" y="464908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7" name="Google Shape;47;p47"/>
          <p:cNvSpPr txBox="1">
            <a:spLocks noGrp="1"/>
          </p:cNvSpPr>
          <p:nvPr>
            <p:ph type="subTitle" idx="5"/>
          </p:nvPr>
        </p:nvSpPr>
        <p:spPr>
          <a:xfrm>
            <a:off x="4466625" y="176364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8" name="Google Shape;48;p47"/>
          <p:cNvSpPr txBox="1">
            <a:spLocks noGrp="1"/>
          </p:cNvSpPr>
          <p:nvPr>
            <p:ph type="subTitle" idx="6"/>
          </p:nvPr>
        </p:nvSpPr>
        <p:spPr>
          <a:xfrm>
            <a:off x="4466625" y="248500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49" name="Google Shape;49;p47"/>
          <p:cNvSpPr txBox="1">
            <a:spLocks noGrp="1"/>
          </p:cNvSpPr>
          <p:nvPr>
            <p:ph type="subTitle" idx="7"/>
          </p:nvPr>
        </p:nvSpPr>
        <p:spPr>
          <a:xfrm>
            <a:off x="4466625" y="320636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50" name="Google Shape;50;p47"/>
          <p:cNvSpPr txBox="1">
            <a:spLocks noGrp="1"/>
          </p:cNvSpPr>
          <p:nvPr>
            <p:ph type="subTitle" idx="8"/>
          </p:nvPr>
        </p:nvSpPr>
        <p:spPr>
          <a:xfrm>
            <a:off x="4466625" y="392772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51" name="Google Shape;51;p47"/>
          <p:cNvSpPr txBox="1">
            <a:spLocks noGrp="1"/>
          </p:cNvSpPr>
          <p:nvPr>
            <p:ph type="subTitle" idx="9"/>
          </p:nvPr>
        </p:nvSpPr>
        <p:spPr>
          <a:xfrm>
            <a:off x="4466625" y="464908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52" name="Google Shape;52;p47"/>
          <p:cNvSpPr txBox="1">
            <a:spLocks noGrp="1"/>
          </p:cNvSpPr>
          <p:nvPr>
            <p:ph type="subTitle" idx="13"/>
          </p:nvPr>
        </p:nvSpPr>
        <p:spPr>
          <a:xfrm>
            <a:off x="663100" y="392772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53" name="Google Shape;53;p47"/>
          <p:cNvSpPr txBox="1">
            <a:spLocks noGrp="1"/>
          </p:cNvSpPr>
          <p:nvPr>
            <p:ph type="subTitle" idx="14"/>
          </p:nvPr>
        </p:nvSpPr>
        <p:spPr>
          <a:xfrm>
            <a:off x="4466625" y="5370445"/>
            <a:ext cx="4236600" cy="6129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r">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r">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r">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r">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r">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r">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r">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r">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sp>
        <p:nvSpPr>
          <p:cNvPr id="54" name="Google Shape;54;p47"/>
          <p:cNvSpPr txBox="1">
            <a:spLocks noGrp="1"/>
          </p:cNvSpPr>
          <p:nvPr>
            <p:ph type="subTitle" idx="15"/>
          </p:nvPr>
        </p:nvSpPr>
        <p:spPr>
          <a:xfrm>
            <a:off x="663100" y="5370445"/>
            <a:ext cx="4611000" cy="612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600" b="1">
                <a:solidFill>
                  <a:srgbClr val="CDE3DC"/>
                </a:solidFill>
                <a:latin typeface="Arial"/>
                <a:ea typeface="Arial"/>
                <a:cs typeface="Arial"/>
                <a:sym typeface="Arial"/>
              </a:defRPr>
            </a:lvl1pPr>
            <a:lvl2pPr lvl="1" algn="l">
              <a:lnSpc>
                <a:spcPct val="115000"/>
              </a:lnSpc>
              <a:spcBef>
                <a:spcPts val="1600"/>
              </a:spcBef>
              <a:spcAft>
                <a:spcPts val="0"/>
              </a:spcAft>
              <a:buSzPts val="1400"/>
              <a:buNone/>
              <a:defRPr sz="2600" b="1">
                <a:solidFill>
                  <a:srgbClr val="CDE3DC"/>
                </a:solidFill>
                <a:latin typeface="Arial"/>
                <a:ea typeface="Arial"/>
                <a:cs typeface="Arial"/>
                <a:sym typeface="Arial"/>
              </a:defRPr>
            </a:lvl2pPr>
            <a:lvl3pPr lvl="2" algn="l">
              <a:lnSpc>
                <a:spcPct val="115000"/>
              </a:lnSpc>
              <a:spcBef>
                <a:spcPts val="1600"/>
              </a:spcBef>
              <a:spcAft>
                <a:spcPts val="0"/>
              </a:spcAft>
              <a:buSzPts val="1400"/>
              <a:buNone/>
              <a:defRPr sz="2600" b="1">
                <a:solidFill>
                  <a:srgbClr val="CDE3DC"/>
                </a:solidFill>
                <a:latin typeface="Arial"/>
                <a:ea typeface="Arial"/>
                <a:cs typeface="Arial"/>
                <a:sym typeface="Arial"/>
              </a:defRPr>
            </a:lvl3pPr>
            <a:lvl4pPr lvl="3" algn="l">
              <a:lnSpc>
                <a:spcPct val="115000"/>
              </a:lnSpc>
              <a:spcBef>
                <a:spcPts val="1600"/>
              </a:spcBef>
              <a:spcAft>
                <a:spcPts val="0"/>
              </a:spcAft>
              <a:buSzPts val="1400"/>
              <a:buNone/>
              <a:defRPr sz="2600" b="1">
                <a:solidFill>
                  <a:srgbClr val="CDE3DC"/>
                </a:solidFill>
                <a:latin typeface="Arial"/>
                <a:ea typeface="Arial"/>
                <a:cs typeface="Arial"/>
                <a:sym typeface="Arial"/>
              </a:defRPr>
            </a:lvl4pPr>
            <a:lvl5pPr lvl="4" algn="l">
              <a:lnSpc>
                <a:spcPct val="115000"/>
              </a:lnSpc>
              <a:spcBef>
                <a:spcPts val="1600"/>
              </a:spcBef>
              <a:spcAft>
                <a:spcPts val="0"/>
              </a:spcAft>
              <a:buSzPts val="1400"/>
              <a:buNone/>
              <a:defRPr sz="2600" b="1">
                <a:solidFill>
                  <a:srgbClr val="CDE3DC"/>
                </a:solidFill>
                <a:latin typeface="Arial"/>
                <a:ea typeface="Arial"/>
                <a:cs typeface="Arial"/>
                <a:sym typeface="Arial"/>
              </a:defRPr>
            </a:lvl5pPr>
            <a:lvl6pPr lvl="5" algn="l">
              <a:lnSpc>
                <a:spcPct val="115000"/>
              </a:lnSpc>
              <a:spcBef>
                <a:spcPts val="1600"/>
              </a:spcBef>
              <a:spcAft>
                <a:spcPts val="0"/>
              </a:spcAft>
              <a:buSzPts val="1400"/>
              <a:buNone/>
              <a:defRPr sz="2600" b="1">
                <a:solidFill>
                  <a:srgbClr val="CDE3DC"/>
                </a:solidFill>
                <a:latin typeface="Arial"/>
                <a:ea typeface="Arial"/>
                <a:cs typeface="Arial"/>
                <a:sym typeface="Arial"/>
              </a:defRPr>
            </a:lvl6pPr>
            <a:lvl7pPr lvl="6" algn="l">
              <a:lnSpc>
                <a:spcPct val="115000"/>
              </a:lnSpc>
              <a:spcBef>
                <a:spcPts val="1600"/>
              </a:spcBef>
              <a:spcAft>
                <a:spcPts val="0"/>
              </a:spcAft>
              <a:buSzPts val="1400"/>
              <a:buNone/>
              <a:defRPr sz="2600" b="1">
                <a:solidFill>
                  <a:srgbClr val="CDE3DC"/>
                </a:solidFill>
                <a:latin typeface="Arial"/>
                <a:ea typeface="Arial"/>
                <a:cs typeface="Arial"/>
                <a:sym typeface="Arial"/>
              </a:defRPr>
            </a:lvl7pPr>
            <a:lvl8pPr lvl="7" algn="l">
              <a:lnSpc>
                <a:spcPct val="115000"/>
              </a:lnSpc>
              <a:spcBef>
                <a:spcPts val="1600"/>
              </a:spcBef>
              <a:spcAft>
                <a:spcPts val="0"/>
              </a:spcAft>
              <a:buSzPts val="1400"/>
              <a:buNone/>
              <a:defRPr sz="2600" b="1">
                <a:solidFill>
                  <a:srgbClr val="CDE3DC"/>
                </a:solidFill>
                <a:latin typeface="Arial"/>
                <a:ea typeface="Arial"/>
                <a:cs typeface="Arial"/>
                <a:sym typeface="Arial"/>
              </a:defRPr>
            </a:lvl8pPr>
            <a:lvl9pPr lvl="8" algn="l">
              <a:lnSpc>
                <a:spcPct val="115000"/>
              </a:lnSpc>
              <a:spcBef>
                <a:spcPts val="1600"/>
              </a:spcBef>
              <a:spcAft>
                <a:spcPts val="1600"/>
              </a:spcAft>
              <a:buSzPts val="1400"/>
              <a:buNone/>
              <a:defRPr sz="2600" b="1">
                <a:solidFill>
                  <a:srgbClr val="CDE3DC"/>
                </a:solidFill>
                <a:latin typeface="Arial"/>
                <a:ea typeface="Arial"/>
                <a:cs typeface="Arial"/>
                <a:sym typeface="Arial"/>
              </a:defRPr>
            </a:lvl9pPr>
          </a:lstStyle>
          <a:p>
            <a:endParaRPr/>
          </a:p>
        </p:txBody>
      </p:sp>
      <p:grpSp>
        <p:nvGrpSpPr>
          <p:cNvPr id="55" name="Google Shape;55;p47"/>
          <p:cNvGrpSpPr/>
          <p:nvPr/>
        </p:nvGrpSpPr>
        <p:grpSpPr>
          <a:xfrm>
            <a:off x="-14600" y="1451587"/>
            <a:ext cx="9221700" cy="167100"/>
            <a:chOff x="-14600" y="912702"/>
            <a:chExt cx="9221700" cy="167100"/>
          </a:xfrm>
        </p:grpSpPr>
        <p:cxnSp>
          <p:nvCxnSpPr>
            <p:cNvPr id="56" name="Google Shape;56;p47"/>
            <p:cNvCxnSpPr/>
            <p:nvPr/>
          </p:nvCxnSpPr>
          <p:spPr>
            <a:xfrm rot="10800000" flipH="1">
              <a:off x="-14600" y="1065102"/>
              <a:ext cx="9221700" cy="14700"/>
            </a:xfrm>
            <a:prstGeom prst="straightConnector1">
              <a:avLst/>
            </a:prstGeom>
            <a:noFill/>
            <a:ln w="114300" cap="flat" cmpd="sng">
              <a:solidFill>
                <a:srgbClr val="FFFFFF"/>
              </a:solidFill>
              <a:prstDash val="solid"/>
              <a:round/>
              <a:headEnd type="none" w="sm" len="sm"/>
              <a:tailEnd type="none" w="sm" len="sm"/>
            </a:ln>
          </p:spPr>
        </p:cxnSp>
        <p:cxnSp>
          <p:nvCxnSpPr>
            <p:cNvPr id="57" name="Google Shape;57;p47"/>
            <p:cNvCxnSpPr/>
            <p:nvPr/>
          </p:nvCxnSpPr>
          <p:spPr>
            <a:xfrm rot="10800000" flipH="1">
              <a:off x="-14600" y="912702"/>
              <a:ext cx="9221700" cy="14700"/>
            </a:xfrm>
            <a:prstGeom prst="straightConnector1">
              <a:avLst/>
            </a:prstGeom>
            <a:noFill/>
            <a:ln w="38100" cap="flat" cmpd="sng">
              <a:solidFill>
                <a:srgbClr val="0FAFFF"/>
              </a:solidFill>
              <a:prstDash val="solid"/>
              <a:round/>
              <a:headEnd type="none" w="sm" len="sm"/>
              <a:tailEnd type="none" w="sm" len="sm"/>
            </a:ln>
          </p:spPr>
        </p:cxnSp>
      </p:grpSp>
      <p:grpSp>
        <p:nvGrpSpPr>
          <p:cNvPr id="58" name="Google Shape;58;p47"/>
          <p:cNvGrpSpPr/>
          <p:nvPr/>
        </p:nvGrpSpPr>
        <p:grpSpPr>
          <a:xfrm>
            <a:off x="-14600" y="6141275"/>
            <a:ext cx="9221700" cy="167100"/>
            <a:chOff x="-14600" y="6141275"/>
            <a:chExt cx="9221700" cy="167100"/>
          </a:xfrm>
        </p:grpSpPr>
        <p:cxnSp>
          <p:nvCxnSpPr>
            <p:cNvPr id="59" name="Google Shape;59;p47"/>
            <p:cNvCxnSpPr/>
            <p:nvPr/>
          </p:nvCxnSpPr>
          <p:spPr>
            <a:xfrm rot="10800000" flipH="1">
              <a:off x="-14600" y="6293675"/>
              <a:ext cx="9221700" cy="14700"/>
            </a:xfrm>
            <a:prstGeom prst="straightConnector1">
              <a:avLst/>
            </a:prstGeom>
            <a:noFill/>
            <a:ln w="38100" cap="flat" cmpd="sng">
              <a:solidFill>
                <a:srgbClr val="0FAFFF"/>
              </a:solidFill>
              <a:prstDash val="solid"/>
              <a:round/>
              <a:headEnd type="none" w="sm" len="sm"/>
              <a:tailEnd type="none" w="sm" len="sm"/>
            </a:ln>
          </p:spPr>
        </p:cxnSp>
        <p:cxnSp>
          <p:nvCxnSpPr>
            <p:cNvPr id="60" name="Google Shape;60;p47"/>
            <p:cNvCxnSpPr/>
            <p:nvPr/>
          </p:nvCxnSpPr>
          <p:spPr>
            <a:xfrm rot="10800000" flipH="1">
              <a:off x="-14600" y="6141275"/>
              <a:ext cx="9221700" cy="14700"/>
            </a:xfrm>
            <a:prstGeom prst="straightConnector1">
              <a:avLst/>
            </a:prstGeom>
            <a:noFill/>
            <a:ln w="114300" cap="flat" cmpd="sng">
              <a:solidFill>
                <a:srgbClr val="FFFFFF"/>
              </a:solidFill>
              <a:prstDash val="solid"/>
              <a:round/>
              <a:headEnd type="none" w="sm" len="sm"/>
              <a:tailEnd type="none" w="sm" len="sm"/>
            </a:ln>
          </p:spPr>
        </p:cxnSp>
      </p:grpSp>
      <p:sp>
        <p:nvSpPr>
          <p:cNvPr id="61" name="Google Shape;61;p47"/>
          <p:cNvSpPr txBox="1">
            <a:spLocks noGrp="1"/>
          </p:cNvSpPr>
          <p:nvPr>
            <p:ph type="title"/>
          </p:nvPr>
        </p:nvSpPr>
        <p:spPr>
          <a:xfrm>
            <a:off x="600380" y="902788"/>
            <a:ext cx="7721100" cy="52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ist Items - Same Slide - NUMBERED">
  <p:cSld name="CAPTION_ONLY">
    <p:bg>
      <p:bgPr>
        <a:solidFill>
          <a:srgbClr val="FFFFFF"/>
        </a:solidFill>
        <a:effectLst/>
      </p:bgPr>
    </p:bg>
    <p:spTree>
      <p:nvGrpSpPr>
        <p:cNvPr id="1" name="Shape 62"/>
        <p:cNvGrpSpPr/>
        <p:nvPr/>
      </p:nvGrpSpPr>
      <p:grpSpPr>
        <a:xfrm>
          <a:off x="0" y="0"/>
          <a:ext cx="0" cy="0"/>
          <a:chOff x="0" y="0"/>
          <a:chExt cx="0" cy="0"/>
        </a:xfrm>
      </p:grpSpPr>
      <p:sp>
        <p:nvSpPr>
          <p:cNvPr id="63" name="Google Shape;63;p48"/>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003C71"/>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003C71"/>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003C71"/>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003C71"/>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003C71"/>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003C71"/>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003C71"/>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003C71"/>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003C71"/>
                </a:solidFill>
                <a:latin typeface="Arial"/>
                <a:ea typeface="Arial"/>
                <a:cs typeface="Arial"/>
                <a:sym typeface="Arial"/>
              </a:defRPr>
            </a:lvl9pPr>
          </a:lstStyle>
          <a:p>
            <a:endParaRPr/>
          </a:p>
        </p:txBody>
      </p:sp>
      <p:sp>
        <p:nvSpPr>
          <p:cNvPr id="64" name="Google Shape;64;p4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65" name="Google Shape;65;p48"/>
          <p:cNvCxnSpPr/>
          <p:nvPr/>
        </p:nvCxnSpPr>
        <p:spPr>
          <a:xfrm>
            <a:off x="707100" y="1379625"/>
            <a:ext cx="7230000" cy="0"/>
          </a:xfrm>
          <a:prstGeom prst="straightConnector1">
            <a:avLst/>
          </a:prstGeom>
          <a:noFill/>
          <a:ln w="19050" cap="flat" cmpd="sng">
            <a:solidFill>
              <a:srgbClr val="000000"/>
            </a:solidFill>
            <a:prstDash val="solid"/>
            <a:round/>
            <a:headEnd type="none" w="sm" len="sm"/>
            <a:tailEnd type="none" w="sm" len="sm"/>
          </a:ln>
        </p:spPr>
      </p:cxnSp>
      <p:sp>
        <p:nvSpPr>
          <p:cNvPr id="66" name="Google Shape;66;p48"/>
          <p:cNvSpPr/>
          <p:nvPr/>
        </p:nvSpPr>
        <p:spPr>
          <a:xfrm>
            <a:off x="461550" y="5008150"/>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48"/>
          <p:cNvSpPr/>
          <p:nvPr/>
        </p:nvSpPr>
        <p:spPr>
          <a:xfrm>
            <a:off x="461550" y="3722588"/>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48"/>
          <p:cNvSpPr/>
          <p:nvPr/>
        </p:nvSpPr>
        <p:spPr>
          <a:xfrm>
            <a:off x="461550" y="2437025"/>
            <a:ext cx="8373900" cy="1114500"/>
          </a:xfrm>
          <a:prstGeom prst="roundRect">
            <a:avLst>
              <a:gd name="adj" fmla="val 16667"/>
            </a:avLst>
          </a:prstGeom>
          <a:solidFill>
            <a:srgbClr val="003C71">
              <a:alpha val="2156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48"/>
          <p:cNvSpPr txBox="1">
            <a:spLocks noGrp="1"/>
          </p:cNvSpPr>
          <p:nvPr>
            <p:ph type="body" idx="1"/>
          </p:nvPr>
        </p:nvSpPr>
        <p:spPr>
          <a:xfrm>
            <a:off x="707100" y="2522700"/>
            <a:ext cx="798935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stStyle>
          <a:p>
            <a:endParaRPr/>
          </a:p>
        </p:txBody>
      </p:sp>
      <p:sp>
        <p:nvSpPr>
          <p:cNvPr id="70" name="Google Shape;70;p48"/>
          <p:cNvSpPr txBox="1">
            <a:spLocks noGrp="1"/>
          </p:cNvSpPr>
          <p:nvPr>
            <p:ph type="body" idx="2"/>
          </p:nvPr>
        </p:nvSpPr>
        <p:spPr>
          <a:xfrm>
            <a:off x="707100" y="5113500"/>
            <a:ext cx="798935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stStyle>
          <a:p>
            <a:endParaRPr/>
          </a:p>
        </p:txBody>
      </p:sp>
      <p:sp>
        <p:nvSpPr>
          <p:cNvPr id="71" name="Google Shape;71;p48"/>
          <p:cNvSpPr txBox="1">
            <a:spLocks noGrp="1"/>
          </p:cNvSpPr>
          <p:nvPr>
            <p:ph type="body" idx="3"/>
          </p:nvPr>
        </p:nvSpPr>
        <p:spPr>
          <a:xfrm>
            <a:off x="707100" y="3818100"/>
            <a:ext cx="7989350" cy="9405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Font typeface="Arial"/>
              <a:buChar char="●"/>
              <a:defRPr sz="2200">
                <a:solidFill>
                  <a:srgbClr val="000000"/>
                </a:solidFill>
                <a:latin typeface="Arial"/>
                <a:ea typeface="Arial"/>
                <a:cs typeface="Arial"/>
                <a:sym typeface="Arial"/>
              </a:defRPr>
            </a:lvl1pPr>
          </a:lstStyle>
          <a:p>
            <a:endParaRPr/>
          </a:p>
        </p:txBody>
      </p:sp>
      <p:sp>
        <p:nvSpPr>
          <p:cNvPr id="72" name="Google Shape;72;p48"/>
          <p:cNvSpPr txBox="1">
            <a:spLocks noGrp="1"/>
          </p:cNvSpPr>
          <p:nvPr>
            <p:ph type="subTitle" idx="4"/>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579BD"/>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579BD"/>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579BD"/>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579BD"/>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579BD"/>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579BD"/>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579BD"/>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579BD"/>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579BD"/>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D DECK">
  <p:cSld name="BLANK_1_1">
    <p:bg>
      <p:bgPr>
        <a:solidFill>
          <a:srgbClr val="FFFFFF"/>
        </a:solidFill>
        <a:effectLst/>
      </p:bgPr>
    </p:bg>
    <p:spTree>
      <p:nvGrpSpPr>
        <p:cNvPr id="1" name="Shape 73"/>
        <p:cNvGrpSpPr/>
        <p:nvPr/>
      </p:nvGrpSpPr>
      <p:grpSpPr>
        <a:xfrm>
          <a:off x="0" y="0"/>
          <a:ext cx="0" cy="0"/>
          <a:chOff x="0" y="0"/>
          <a:chExt cx="0" cy="0"/>
        </a:xfrm>
      </p:grpSpPr>
      <p:pic>
        <p:nvPicPr>
          <p:cNvPr id="74" name="Google Shape;74;p49" descr="GSA logo"/>
          <p:cNvPicPr preferRelativeResize="0"/>
          <p:nvPr/>
        </p:nvPicPr>
        <p:blipFill rotWithShape="1">
          <a:blip r:embed="rId2">
            <a:alphaModFix/>
          </a:blip>
          <a:srcRect/>
          <a:stretch/>
        </p:blipFill>
        <p:spPr>
          <a:xfrm>
            <a:off x="3499713" y="2281849"/>
            <a:ext cx="2374226" cy="2143224"/>
          </a:xfrm>
          <a:prstGeom prst="rect">
            <a:avLst/>
          </a:prstGeom>
          <a:noFill/>
          <a:ln>
            <a:noFill/>
          </a:ln>
        </p:spPr>
      </p:pic>
      <p:sp>
        <p:nvSpPr>
          <p:cNvPr id="75" name="Google Shape;75;p4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ullets - LIGHT ON DARK - 2 COLUMNS" type="tx">
  <p:cSld name="TITLE_AND_BODY">
    <p:spTree>
      <p:nvGrpSpPr>
        <p:cNvPr id="1" name="Shape 76"/>
        <p:cNvGrpSpPr/>
        <p:nvPr/>
      </p:nvGrpSpPr>
      <p:grpSpPr>
        <a:xfrm>
          <a:off x="0" y="0"/>
          <a:ext cx="0" cy="0"/>
          <a:chOff x="0" y="0"/>
          <a:chExt cx="0" cy="0"/>
        </a:xfrm>
      </p:grpSpPr>
      <p:sp>
        <p:nvSpPr>
          <p:cNvPr id="77" name="Google Shape;77;p5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78" name="Google Shape;78;p50"/>
          <p:cNvSpPr/>
          <p:nvPr/>
        </p:nvSpPr>
        <p:spPr>
          <a:xfrm>
            <a:off x="8684125" y="0"/>
            <a:ext cx="476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 name="Google Shape;79;p50"/>
          <p:cNvGrpSpPr/>
          <p:nvPr/>
        </p:nvGrpSpPr>
        <p:grpSpPr>
          <a:xfrm>
            <a:off x="8458939" y="0"/>
            <a:ext cx="92686" cy="6841500"/>
            <a:chOff x="8458939" y="0"/>
            <a:chExt cx="92686" cy="6841500"/>
          </a:xfrm>
        </p:grpSpPr>
        <p:cxnSp>
          <p:nvCxnSpPr>
            <p:cNvPr id="80" name="Google Shape;80;p50"/>
            <p:cNvCxnSpPr/>
            <p:nvPr/>
          </p:nvCxnSpPr>
          <p:spPr>
            <a:xfrm>
              <a:off x="8551625" y="0"/>
              <a:ext cx="0" cy="6841500"/>
            </a:xfrm>
            <a:prstGeom prst="straightConnector1">
              <a:avLst/>
            </a:prstGeom>
            <a:noFill/>
            <a:ln w="76200" cap="flat" cmpd="sng">
              <a:solidFill>
                <a:srgbClr val="0FAFFF"/>
              </a:solidFill>
              <a:prstDash val="solid"/>
              <a:round/>
              <a:headEnd type="none" w="sm" len="sm"/>
              <a:tailEnd type="none" w="sm" len="sm"/>
            </a:ln>
          </p:spPr>
        </p:cxnSp>
        <p:cxnSp>
          <p:nvCxnSpPr>
            <p:cNvPr id="81" name="Google Shape;81;p50"/>
            <p:cNvCxnSpPr/>
            <p:nvPr/>
          </p:nvCxnSpPr>
          <p:spPr>
            <a:xfrm>
              <a:off x="8458939" y="0"/>
              <a:ext cx="0" cy="6841500"/>
            </a:xfrm>
            <a:prstGeom prst="straightConnector1">
              <a:avLst/>
            </a:prstGeom>
            <a:noFill/>
            <a:ln w="28575" cap="flat" cmpd="sng">
              <a:solidFill>
                <a:srgbClr val="0FAFFF"/>
              </a:solidFill>
              <a:prstDash val="solid"/>
              <a:round/>
              <a:headEnd type="none" w="sm" len="sm"/>
              <a:tailEnd type="none" w="sm" len="sm"/>
            </a:ln>
          </p:spPr>
        </p:cxnSp>
      </p:grpSp>
      <p:sp>
        <p:nvSpPr>
          <p:cNvPr id="82" name="Google Shape;82;p50"/>
          <p:cNvSpPr txBox="1"/>
          <p:nvPr/>
        </p:nvSpPr>
        <p:spPr>
          <a:xfrm rot="5400000">
            <a:off x="5489560" y="3139500"/>
            <a:ext cx="6842700" cy="5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1" i="0" u="none" strike="noStrike" cap="none">
              <a:solidFill>
                <a:srgbClr val="003C71"/>
              </a:solidFill>
              <a:latin typeface="Open Sans"/>
              <a:ea typeface="Open Sans"/>
              <a:cs typeface="Open Sans"/>
              <a:sym typeface="Open Sans"/>
            </a:endParaRPr>
          </a:p>
        </p:txBody>
      </p:sp>
      <p:sp>
        <p:nvSpPr>
          <p:cNvPr id="83" name="Google Shape;83;p50" descr="Banner along right of screen with the label OGP Office of Government-wide Policy." title="Vertical white banner with GSA OGP title"/>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500" b="1" i="0" u="none" strike="noStrike" cap="none">
                <a:solidFill>
                  <a:srgbClr val="003C71"/>
                </a:solidFill>
                <a:latin typeface="Arial"/>
                <a:ea typeface="Arial"/>
                <a:cs typeface="Arial"/>
                <a:sym typeface="Arial"/>
              </a:rPr>
              <a:t>G S A     O F F I C E    O F    G O V E R N M E N T - W I D E     P O L I C Y </a:t>
            </a:r>
            <a:endParaRPr sz="1500" b="1" i="0" u="none" strike="noStrike" cap="none">
              <a:solidFill>
                <a:srgbClr val="003C71"/>
              </a:solidFill>
              <a:latin typeface="Arial"/>
              <a:ea typeface="Arial"/>
              <a:cs typeface="Arial"/>
              <a:sym typeface="Arial"/>
            </a:endParaRPr>
          </a:p>
        </p:txBody>
      </p:sp>
      <p:sp>
        <p:nvSpPr>
          <p:cNvPr id="84" name="Google Shape;84;p50"/>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sp>
        <p:nvSpPr>
          <p:cNvPr id="85" name="Google Shape;85;p50"/>
          <p:cNvSpPr txBox="1">
            <a:spLocks noGrp="1"/>
          </p:cNvSpPr>
          <p:nvPr>
            <p:ph type="subTitle" idx="1"/>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FAFFF"/>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FAFFF"/>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FAFFF"/>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FAFFF"/>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FAFFF"/>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FAFFF"/>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FAFFF"/>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FAFFF"/>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FAFFF"/>
                </a:solidFill>
                <a:latin typeface="Arial"/>
                <a:ea typeface="Arial"/>
                <a:cs typeface="Arial"/>
                <a:sym typeface="Arial"/>
              </a:defRPr>
            </a:lvl9pPr>
          </a:lstStyle>
          <a:p>
            <a:endParaRPr/>
          </a:p>
        </p:txBody>
      </p:sp>
      <p:cxnSp>
        <p:nvCxnSpPr>
          <p:cNvPr id="86" name="Google Shape;86;p50"/>
          <p:cNvCxnSpPr/>
          <p:nvPr/>
        </p:nvCxnSpPr>
        <p:spPr>
          <a:xfrm>
            <a:off x="707100" y="1379625"/>
            <a:ext cx="7230000" cy="0"/>
          </a:xfrm>
          <a:prstGeom prst="straightConnector1">
            <a:avLst/>
          </a:prstGeom>
          <a:noFill/>
          <a:ln w="19050" cap="flat" cmpd="sng">
            <a:solidFill>
              <a:srgbClr val="FFFFFF"/>
            </a:solidFill>
            <a:prstDash val="solid"/>
            <a:round/>
            <a:headEnd type="none" w="sm" len="sm"/>
            <a:tailEnd type="none" w="sm" len="sm"/>
          </a:ln>
        </p:spPr>
      </p:cxnSp>
      <p:sp>
        <p:nvSpPr>
          <p:cNvPr id="87" name="Google Shape;87;p50"/>
          <p:cNvSpPr txBox="1">
            <a:spLocks noGrp="1"/>
          </p:cNvSpPr>
          <p:nvPr>
            <p:ph type="body" idx="2"/>
          </p:nvPr>
        </p:nvSpPr>
        <p:spPr>
          <a:xfrm>
            <a:off x="510200" y="2325475"/>
            <a:ext cx="3677400" cy="22770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algn="l">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sp>
        <p:nvSpPr>
          <p:cNvPr id="88" name="Google Shape;88;p50"/>
          <p:cNvSpPr txBox="1">
            <a:spLocks noGrp="1"/>
          </p:cNvSpPr>
          <p:nvPr>
            <p:ph type="body" idx="3"/>
          </p:nvPr>
        </p:nvSpPr>
        <p:spPr>
          <a:xfrm>
            <a:off x="4396400" y="2325475"/>
            <a:ext cx="3677400" cy="22770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algn="l">
              <a:lnSpc>
                <a:spcPct val="100000"/>
              </a:lnSpc>
              <a:spcBef>
                <a:spcPts val="800"/>
              </a:spcBef>
              <a:spcAft>
                <a:spcPts val="800"/>
              </a:spcAft>
              <a:buClr>
                <a:srgbClr val="0FAFFF"/>
              </a:buClr>
              <a:buSzPts val="2400"/>
              <a:buFont typeface="Arial"/>
              <a:buChar char="■"/>
              <a:defRPr sz="2400" b="1">
                <a:solidFill>
                  <a:srgbClr val="FFFFFF"/>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ullets - LIGHT ON DARK">
  <p:cSld name="TITLE_AND_BODY_2">
    <p:spTree>
      <p:nvGrpSpPr>
        <p:cNvPr id="1" name="Shape 89"/>
        <p:cNvGrpSpPr/>
        <p:nvPr/>
      </p:nvGrpSpPr>
      <p:grpSpPr>
        <a:xfrm>
          <a:off x="0" y="0"/>
          <a:ext cx="0" cy="0"/>
          <a:chOff x="0" y="0"/>
          <a:chExt cx="0" cy="0"/>
        </a:xfrm>
      </p:grpSpPr>
      <p:sp>
        <p:nvSpPr>
          <p:cNvPr id="90" name="Google Shape;90;p5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91" name="Google Shape;91;p51"/>
          <p:cNvSpPr/>
          <p:nvPr/>
        </p:nvSpPr>
        <p:spPr>
          <a:xfrm>
            <a:off x="8684125" y="0"/>
            <a:ext cx="476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92" name="Google Shape;92;p51"/>
          <p:cNvCxnSpPr/>
          <p:nvPr/>
        </p:nvCxnSpPr>
        <p:spPr>
          <a:xfrm>
            <a:off x="8551625" y="0"/>
            <a:ext cx="0" cy="6841500"/>
          </a:xfrm>
          <a:prstGeom prst="straightConnector1">
            <a:avLst/>
          </a:prstGeom>
          <a:noFill/>
          <a:ln w="76200" cap="flat" cmpd="sng">
            <a:solidFill>
              <a:srgbClr val="0FAFFF"/>
            </a:solidFill>
            <a:prstDash val="solid"/>
            <a:round/>
            <a:headEnd type="none" w="sm" len="sm"/>
            <a:tailEnd type="none" w="sm" len="sm"/>
          </a:ln>
        </p:spPr>
      </p:cxnSp>
      <p:cxnSp>
        <p:nvCxnSpPr>
          <p:cNvPr id="93" name="Google Shape;93;p51"/>
          <p:cNvCxnSpPr/>
          <p:nvPr/>
        </p:nvCxnSpPr>
        <p:spPr>
          <a:xfrm>
            <a:off x="8458939" y="0"/>
            <a:ext cx="0" cy="6841500"/>
          </a:xfrm>
          <a:prstGeom prst="straightConnector1">
            <a:avLst/>
          </a:prstGeom>
          <a:noFill/>
          <a:ln w="28575" cap="flat" cmpd="sng">
            <a:solidFill>
              <a:srgbClr val="0FAFFF"/>
            </a:solidFill>
            <a:prstDash val="solid"/>
            <a:round/>
            <a:headEnd type="none" w="sm" len="sm"/>
            <a:tailEnd type="none" w="sm" len="sm"/>
          </a:ln>
        </p:spPr>
      </p:cxnSp>
      <p:sp>
        <p:nvSpPr>
          <p:cNvPr id="94" name="Google Shape;94;p51"/>
          <p:cNvSpPr txBox="1"/>
          <p:nvPr/>
        </p:nvSpPr>
        <p:spPr>
          <a:xfrm rot="5400000">
            <a:off x="5489560" y="3139500"/>
            <a:ext cx="6842700" cy="56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1" i="0" u="none" strike="noStrike" cap="none">
              <a:solidFill>
                <a:srgbClr val="003C71"/>
              </a:solidFill>
              <a:latin typeface="Open Sans"/>
              <a:ea typeface="Open Sans"/>
              <a:cs typeface="Open Sans"/>
              <a:sym typeface="Open Sans"/>
            </a:endParaRPr>
          </a:p>
        </p:txBody>
      </p:sp>
      <p:sp>
        <p:nvSpPr>
          <p:cNvPr id="95" name="Google Shape;95;p51" descr="Banner along right of screen with the label OGP Office of Government-wide Policy." title="Vertical white banner with GSA OGP title"/>
          <p:cNvSpPr txBox="1"/>
          <p:nvPr/>
        </p:nvSpPr>
        <p:spPr>
          <a:xfrm rot="5400000">
            <a:off x="5488510" y="3132300"/>
            <a:ext cx="6858000" cy="57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500" b="1" i="0" u="none" strike="noStrike" cap="none">
                <a:solidFill>
                  <a:srgbClr val="003C71"/>
                </a:solidFill>
                <a:latin typeface="Arial"/>
                <a:ea typeface="Arial"/>
                <a:cs typeface="Arial"/>
                <a:sym typeface="Arial"/>
              </a:rPr>
              <a:t>G S A     O F F I C E    O F    G O V E R N M E N T - W I D E     P O L I C Y </a:t>
            </a:r>
            <a:endParaRPr sz="1500" b="1" i="0" u="none" strike="noStrike" cap="none">
              <a:solidFill>
                <a:srgbClr val="003C71"/>
              </a:solidFill>
              <a:latin typeface="Arial"/>
              <a:ea typeface="Arial"/>
              <a:cs typeface="Arial"/>
              <a:sym typeface="Arial"/>
            </a:endParaRPr>
          </a:p>
        </p:txBody>
      </p:sp>
      <p:sp>
        <p:nvSpPr>
          <p:cNvPr id="96" name="Google Shape;96;p51"/>
          <p:cNvSpPr txBox="1">
            <a:spLocks noGrp="1"/>
          </p:cNvSpPr>
          <p:nvPr>
            <p:ph type="body" idx="1"/>
          </p:nvPr>
        </p:nvSpPr>
        <p:spPr>
          <a:xfrm>
            <a:off x="510200" y="2325475"/>
            <a:ext cx="7302300" cy="22770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0"/>
              </a:spcBef>
              <a:spcAft>
                <a:spcPts val="0"/>
              </a:spcAft>
              <a:buClr>
                <a:srgbClr val="0FAFFF"/>
              </a:buClr>
              <a:buSzPts val="2400"/>
              <a:buFont typeface="Arial"/>
              <a:buChar char="●"/>
              <a:defRPr sz="2400" b="1">
                <a:solidFill>
                  <a:srgbClr val="FFFFFF"/>
                </a:solidFill>
                <a:latin typeface="Arial"/>
                <a:ea typeface="Arial"/>
                <a:cs typeface="Arial"/>
                <a:sym typeface="Arial"/>
              </a:defRPr>
            </a:lvl1pPr>
            <a:lvl2pPr marL="914400" lvl="1"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2pPr>
            <a:lvl3pPr marL="1371600" lvl="2"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3pPr>
            <a:lvl4pPr marL="1828800" lvl="3"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4pPr>
            <a:lvl5pPr marL="2286000" lvl="4"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5pPr>
            <a:lvl6pPr marL="2743200" lvl="5"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6pPr>
            <a:lvl7pPr marL="3200400" lvl="6"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7pPr>
            <a:lvl8pPr marL="3657600" lvl="7" indent="-381000" algn="l">
              <a:lnSpc>
                <a:spcPct val="100000"/>
              </a:lnSpc>
              <a:spcBef>
                <a:spcPts val="800"/>
              </a:spcBef>
              <a:spcAft>
                <a:spcPts val="0"/>
              </a:spcAft>
              <a:buClr>
                <a:srgbClr val="0FAFFF"/>
              </a:buClr>
              <a:buSzPts val="2400"/>
              <a:buFont typeface="Arial"/>
              <a:buChar char="○"/>
              <a:defRPr sz="2400" b="1">
                <a:solidFill>
                  <a:srgbClr val="FFFFFF"/>
                </a:solidFill>
                <a:latin typeface="Arial"/>
                <a:ea typeface="Arial"/>
                <a:cs typeface="Arial"/>
                <a:sym typeface="Arial"/>
              </a:defRPr>
            </a:lvl8pPr>
            <a:lvl9pPr marL="4114800" lvl="8" indent="-381000" algn="l">
              <a:lnSpc>
                <a:spcPct val="100000"/>
              </a:lnSpc>
              <a:spcBef>
                <a:spcPts val="800"/>
              </a:spcBef>
              <a:spcAft>
                <a:spcPts val="800"/>
              </a:spcAft>
              <a:buClr>
                <a:srgbClr val="FFFFFF"/>
              </a:buClr>
              <a:buSzPts val="2400"/>
              <a:buFont typeface="Arial"/>
              <a:buChar char="■"/>
              <a:defRPr sz="2400" b="1">
                <a:solidFill>
                  <a:srgbClr val="FFFFFF"/>
                </a:solidFill>
                <a:latin typeface="Arial"/>
                <a:ea typeface="Arial"/>
                <a:cs typeface="Arial"/>
                <a:sym typeface="Arial"/>
              </a:defRPr>
            </a:lvl9pPr>
          </a:lstStyle>
          <a:p>
            <a:endParaRPr/>
          </a:p>
        </p:txBody>
      </p:sp>
      <p:sp>
        <p:nvSpPr>
          <p:cNvPr id="97" name="Google Shape;97;p51"/>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sz="3600" b="1">
                <a:solidFill>
                  <a:srgbClr val="FFFFFF"/>
                </a:solidFill>
                <a:latin typeface="Arial"/>
                <a:ea typeface="Arial"/>
                <a:cs typeface="Arial"/>
                <a:sym typeface="Arial"/>
              </a:defRPr>
            </a:lvl1pPr>
            <a:lvl2pPr lvl="1" algn="l">
              <a:lnSpc>
                <a:spcPct val="100000"/>
              </a:lnSpc>
              <a:spcBef>
                <a:spcPts val="0"/>
              </a:spcBef>
              <a:spcAft>
                <a:spcPts val="0"/>
              </a:spcAft>
              <a:buSzPts val="3200"/>
              <a:buNone/>
              <a:defRPr sz="3600" b="1">
                <a:solidFill>
                  <a:srgbClr val="FFFFFF"/>
                </a:solidFill>
                <a:latin typeface="Arial"/>
                <a:ea typeface="Arial"/>
                <a:cs typeface="Arial"/>
                <a:sym typeface="Arial"/>
              </a:defRPr>
            </a:lvl2pPr>
            <a:lvl3pPr lvl="2" algn="l">
              <a:lnSpc>
                <a:spcPct val="100000"/>
              </a:lnSpc>
              <a:spcBef>
                <a:spcPts val="0"/>
              </a:spcBef>
              <a:spcAft>
                <a:spcPts val="0"/>
              </a:spcAft>
              <a:buSzPts val="3200"/>
              <a:buNone/>
              <a:defRPr sz="3600" b="1">
                <a:solidFill>
                  <a:srgbClr val="FFFFFF"/>
                </a:solidFill>
                <a:latin typeface="Arial"/>
                <a:ea typeface="Arial"/>
                <a:cs typeface="Arial"/>
                <a:sym typeface="Arial"/>
              </a:defRPr>
            </a:lvl3pPr>
            <a:lvl4pPr lvl="3" algn="l">
              <a:lnSpc>
                <a:spcPct val="100000"/>
              </a:lnSpc>
              <a:spcBef>
                <a:spcPts val="0"/>
              </a:spcBef>
              <a:spcAft>
                <a:spcPts val="0"/>
              </a:spcAft>
              <a:buSzPts val="3200"/>
              <a:buNone/>
              <a:defRPr sz="3600" b="1">
                <a:solidFill>
                  <a:srgbClr val="FFFFFF"/>
                </a:solidFill>
                <a:latin typeface="Arial"/>
                <a:ea typeface="Arial"/>
                <a:cs typeface="Arial"/>
                <a:sym typeface="Arial"/>
              </a:defRPr>
            </a:lvl4pPr>
            <a:lvl5pPr lvl="4" algn="l">
              <a:lnSpc>
                <a:spcPct val="100000"/>
              </a:lnSpc>
              <a:spcBef>
                <a:spcPts val="0"/>
              </a:spcBef>
              <a:spcAft>
                <a:spcPts val="0"/>
              </a:spcAft>
              <a:buSzPts val="3200"/>
              <a:buNone/>
              <a:defRPr sz="3600" b="1">
                <a:solidFill>
                  <a:srgbClr val="FFFFFF"/>
                </a:solidFill>
                <a:latin typeface="Arial"/>
                <a:ea typeface="Arial"/>
                <a:cs typeface="Arial"/>
                <a:sym typeface="Arial"/>
              </a:defRPr>
            </a:lvl5pPr>
            <a:lvl6pPr lvl="5" algn="l">
              <a:lnSpc>
                <a:spcPct val="100000"/>
              </a:lnSpc>
              <a:spcBef>
                <a:spcPts val="0"/>
              </a:spcBef>
              <a:spcAft>
                <a:spcPts val="0"/>
              </a:spcAft>
              <a:buSzPts val="3200"/>
              <a:buNone/>
              <a:defRPr sz="3600" b="1">
                <a:solidFill>
                  <a:srgbClr val="FFFFFF"/>
                </a:solidFill>
                <a:latin typeface="Arial"/>
                <a:ea typeface="Arial"/>
                <a:cs typeface="Arial"/>
                <a:sym typeface="Arial"/>
              </a:defRPr>
            </a:lvl6pPr>
            <a:lvl7pPr lvl="6" algn="l">
              <a:lnSpc>
                <a:spcPct val="100000"/>
              </a:lnSpc>
              <a:spcBef>
                <a:spcPts val="0"/>
              </a:spcBef>
              <a:spcAft>
                <a:spcPts val="0"/>
              </a:spcAft>
              <a:buSzPts val="3200"/>
              <a:buNone/>
              <a:defRPr sz="3600" b="1">
                <a:solidFill>
                  <a:srgbClr val="FFFFFF"/>
                </a:solidFill>
                <a:latin typeface="Arial"/>
                <a:ea typeface="Arial"/>
                <a:cs typeface="Arial"/>
                <a:sym typeface="Arial"/>
              </a:defRPr>
            </a:lvl7pPr>
            <a:lvl8pPr lvl="7" algn="l">
              <a:lnSpc>
                <a:spcPct val="100000"/>
              </a:lnSpc>
              <a:spcBef>
                <a:spcPts val="0"/>
              </a:spcBef>
              <a:spcAft>
                <a:spcPts val="0"/>
              </a:spcAft>
              <a:buSzPts val="3200"/>
              <a:buNone/>
              <a:defRPr sz="3600" b="1">
                <a:solidFill>
                  <a:srgbClr val="FFFFFF"/>
                </a:solidFill>
                <a:latin typeface="Arial"/>
                <a:ea typeface="Arial"/>
                <a:cs typeface="Arial"/>
                <a:sym typeface="Arial"/>
              </a:defRPr>
            </a:lvl8pPr>
            <a:lvl9pPr lvl="8" algn="l">
              <a:lnSpc>
                <a:spcPct val="100000"/>
              </a:lnSpc>
              <a:spcBef>
                <a:spcPts val="0"/>
              </a:spcBef>
              <a:spcAft>
                <a:spcPts val="0"/>
              </a:spcAft>
              <a:buSzPts val="3200"/>
              <a:buNone/>
              <a:defRPr sz="3600" b="1">
                <a:solidFill>
                  <a:srgbClr val="FFFFFF"/>
                </a:solidFill>
                <a:latin typeface="Arial"/>
                <a:ea typeface="Arial"/>
                <a:cs typeface="Arial"/>
                <a:sym typeface="Arial"/>
              </a:defRPr>
            </a:lvl9pPr>
          </a:lstStyle>
          <a:p>
            <a:endParaRPr/>
          </a:p>
        </p:txBody>
      </p:sp>
      <p:sp>
        <p:nvSpPr>
          <p:cNvPr id="98" name="Google Shape;98;p51"/>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800"/>
              <a:buNone/>
              <a:defRPr sz="2400" b="1" i="1">
                <a:solidFill>
                  <a:srgbClr val="0FAFFF"/>
                </a:solidFill>
                <a:latin typeface="Arial"/>
                <a:ea typeface="Arial"/>
                <a:cs typeface="Arial"/>
                <a:sym typeface="Arial"/>
              </a:defRPr>
            </a:lvl1pPr>
            <a:lvl2pPr lvl="1" algn="l">
              <a:lnSpc>
                <a:spcPct val="115000"/>
              </a:lnSpc>
              <a:spcBef>
                <a:spcPts val="1600"/>
              </a:spcBef>
              <a:spcAft>
                <a:spcPts val="0"/>
              </a:spcAft>
              <a:buSzPts val="1400"/>
              <a:buNone/>
              <a:defRPr sz="2400" b="1" i="1">
                <a:solidFill>
                  <a:srgbClr val="0FAFFF"/>
                </a:solidFill>
                <a:latin typeface="Arial"/>
                <a:ea typeface="Arial"/>
                <a:cs typeface="Arial"/>
                <a:sym typeface="Arial"/>
              </a:defRPr>
            </a:lvl2pPr>
            <a:lvl3pPr lvl="2" algn="l">
              <a:lnSpc>
                <a:spcPct val="115000"/>
              </a:lnSpc>
              <a:spcBef>
                <a:spcPts val="1600"/>
              </a:spcBef>
              <a:spcAft>
                <a:spcPts val="0"/>
              </a:spcAft>
              <a:buSzPts val="1400"/>
              <a:buNone/>
              <a:defRPr sz="2400" b="1" i="1">
                <a:solidFill>
                  <a:srgbClr val="0FAFFF"/>
                </a:solidFill>
                <a:latin typeface="Arial"/>
                <a:ea typeface="Arial"/>
                <a:cs typeface="Arial"/>
                <a:sym typeface="Arial"/>
              </a:defRPr>
            </a:lvl3pPr>
            <a:lvl4pPr lvl="3" algn="l">
              <a:lnSpc>
                <a:spcPct val="115000"/>
              </a:lnSpc>
              <a:spcBef>
                <a:spcPts val="1600"/>
              </a:spcBef>
              <a:spcAft>
                <a:spcPts val="0"/>
              </a:spcAft>
              <a:buSzPts val="1400"/>
              <a:buNone/>
              <a:defRPr sz="2400" b="1" i="1">
                <a:solidFill>
                  <a:srgbClr val="0FAFFF"/>
                </a:solidFill>
                <a:latin typeface="Arial"/>
                <a:ea typeface="Arial"/>
                <a:cs typeface="Arial"/>
                <a:sym typeface="Arial"/>
              </a:defRPr>
            </a:lvl4pPr>
            <a:lvl5pPr lvl="4" algn="l">
              <a:lnSpc>
                <a:spcPct val="115000"/>
              </a:lnSpc>
              <a:spcBef>
                <a:spcPts val="1600"/>
              </a:spcBef>
              <a:spcAft>
                <a:spcPts val="0"/>
              </a:spcAft>
              <a:buSzPts val="1400"/>
              <a:buNone/>
              <a:defRPr sz="2400" b="1" i="1">
                <a:solidFill>
                  <a:srgbClr val="0FAFFF"/>
                </a:solidFill>
                <a:latin typeface="Arial"/>
                <a:ea typeface="Arial"/>
                <a:cs typeface="Arial"/>
                <a:sym typeface="Arial"/>
              </a:defRPr>
            </a:lvl5pPr>
            <a:lvl6pPr lvl="5" algn="l">
              <a:lnSpc>
                <a:spcPct val="115000"/>
              </a:lnSpc>
              <a:spcBef>
                <a:spcPts val="1600"/>
              </a:spcBef>
              <a:spcAft>
                <a:spcPts val="0"/>
              </a:spcAft>
              <a:buSzPts val="1400"/>
              <a:buNone/>
              <a:defRPr sz="2400" b="1" i="1">
                <a:solidFill>
                  <a:srgbClr val="0FAFFF"/>
                </a:solidFill>
                <a:latin typeface="Arial"/>
                <a:ea typeface="Arial"/>
                <a:cs typeface="Arial"/>
                <a:sym typeface="Arial"/>
              </a:defRPr>
            </a:lvl6pPr>
            <a:lvl7pPr lvl="6" algn="l">
              <a:lnSpc>
                <a:spcPct val="115000"/>
              </a:lnSpc>
              <a:spcBef>
                <a:spcPts val="1600"/>
              </a:spcBef>
              <a:spcAft>
                <a:spcPts val="0"/>
              </a:spcAft>
              <a:buSzPts val="1400"/>
              <a:buNone/>
              <a:defRPr sz="2400" b="1" i="1">
                <a:solidFill>
                  <a:srgbClr val="0FAFFF"/>
                </a:solidFill>
                <a:latin typeface="Arial"/>
                <a:ea typeface="Arial"/>
                <a:cs typeface="Arial"/>
                <a:sym typeface="Arial"/>
              </a:defRPr>
            </a:lvl7pPr>
            <a:lvl8pPr lvl="7" algn="l">
              <a:lnSpc>
                <a:spcPct val="115000"/>
              </a:lnSpc>
              <a:spcBef>
                <a:spcPts val="1600"/>
              </a:spcBef>
              <a:spcAft>
                <a:spcPts val="0"/>
              </a:spcAft>
              <a:buSzPts val="1400"/>
              <a:buNone/>
              <a:defRPr sz="2400" b="1" i="1">
                <a:solidFill>
                  <a:srgbClr val="0FAFFF"/>
                </a:solidFill>
                <a:latin typeface="Arial"/>
                <a:ea typeface="Arial"/>
                <a:cs typeface="Arial"/>
                <a:sym typeface="Arial"/>
              </a:defRPr>
            </a:lvl8pPr>
            <a:lvl9pPr lvl="8" algn="l">
              <a:lnSpc>
                <a:spcPct val="115000"/>
              </a:lnSpc>
              <a:spcBef>
                <a:spcPts val="1600"/>
              </a:spcBef>
              <a:spcAft>
                <a:spcPts val="1600"/>
              </a:spcAft>
              <a:buSzPts val="1400"/>
              <a:buNone/>
              <a:defRPr sz="2400" b="1" i="1">
                <a:solidFill>
                  <a:srgbClr val="0FAFFF"/>
                </a:solidFill>
                <a:latin typeface="Arial"/>
                <a:ea typeface="Arial"/>
                <a:cs typeface="Arial"/>
                <a:sym typeface="Arial"/>
              </a:defRPr>
            </a:lvl9pPr>
          </a:lstStyle>
          <a:p>
            <a:endParaRPr/>
          </a:p>
        </p:txBody>
      </p:sp>
      <p:cxnSp>
        <p:nvCxnSpPr>
          <p:cNvPr id="99" name="Google Shape;99;p51"/>
          <p:cNvCxnSpPr/>
          <p:nvPr/>
        </p:nvCxnSpPr>
        <p:spPr>
          <a:xfrm>
            <a:off x="707100" y="1379625"/>
            <a:ext cx="7230000" cy="0"/>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3C71"/>
        </a:solidFill>
        <a:effectLst/>
      </p:bgPr>
    </p:bg>
    <p:spTree>
      <p:nvGrpSpPr>
        <p:cNvPr id="1" name="Shape 5"/>
        <p:cNvGrpSpPr/>
        <p:nvPr/>
      </p:nvGrpSpPr>
      <p:grpSpPr>
        <a:xfrm>
          <a:off x="0" y="0"/>
          <a:ext cx="0" cy="0"/>
          <a:chOff x="0" y="0"/>
          <a:chExt cx="0" cy="0"/>
        </a:xfrm>
      </p:grpSpPr>
      <p:sp>
        <p:nvSpPr>
          <p:cNvPr id="6" name="Google Shape;6;p42"/>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9pPr>
          </a:lstStyle>
          <a:p>
            <a:endParaRPr/>
          </a:p>
        </p:txBody>
      </p:sp>
      <p:sp>
        <p:nvSpPr>
          <p:cNvPr id="7" name="Google Shape;7;p42"/>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Calibri"/>
              <a:buChar char="●"/>
              <a:defRPr sz="1800" b="0" i="0" u="none" strike="noStrike" cap="none">
                <a:solidFill>
                  <a:schemeClr val="lt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lt2"/>
              </a:buClr>
              <a:buSzPts val="1400"/>
              <a:buFont typeface="Calibri"/>
              <a:buChar char="■"/>
              <a:defRPr sz="1400" b="0" i="0" u="none" strike="noStrike" cap="none">
                <a:solidFill>
                  <a:schemeClr val="lt2"/>
                </a:solidFill>
                <a:latin typeface="Calibri"/>
                <a:ea typeface="Calibri"/>
                <a:cs typeface="Calibri"/>
                <a:sym typeface="Calibri"/>
              </a:defRPr>
            </a:lvl9pPr>
          </a:lstStyle>
          <a:p>
            <a:endParaRPr/>
          </a:p>
        </p:txBody>
      </p:sp>
      <p:sp>
        <p:nvSpPr>
          <p:cNvPr id="8" name="Google Shape;8;p4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digitaldashboard.gov/"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7.jpg"/></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8.xml"/><Relationship Id="rId1" Type="http://schemas.openxmlformats.org/officeDocument/2006/relationships/slideLayout" Target="../slideLayouts/slideLayout4.xml"/><Relationship Id="rId5" Type="http://schemas.openxmlformats.org/officeDocument/2006/relationships/image" Target="../media/image20.jpg"/><Relationship Id="rId4" Type="http://schemas.openxmlformats.org/officeDocument/2006/relationships/image" Target="../media/image19.jpg"/></Relationships>
</file>

<file path=ppt/slides/_rels/slide3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mailto:dotgovdashboard@gsa.gov" TargetMode="External"/><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2.jp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forums.adobe.com/docs/DOC-6942#jive_content_id_Connect_Tutorials"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Google Shape;260;p1"/>
          <p:cNvSpPr txBox="1">
            <a:spLocks noGrp="1"/>
          </p:cNvSpPr>
          <p:nvPr>
            <p:ph type="title" idx="2"/>
          </p:nvPr>
        </p:nvSpPr>
        <p:spPr>
          <a:xfrm>
            <a:off x="3659525" y="3112953"/>
            <a:ext cx="5165400" cy="52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200"/>
              <a:buNone/>
            </a:pPr>
            <a:r>
              <a:rPr lang="en-US" dirty="0"/>
              <a:t>Digital Dashboard Accessibility Module </a:t>
            </a:r>
            <a:endParaRPr dirty="0"/>
          </a:p>
        </p:txBody>
      </p:sp>
      <p:sp>
        <p:nvSpPr>
          <p:cNvPr id="261" name="Google Shape;261;p1"/>
          <p:cNvSpPr txBox="1">
            <a:spLocks noGrp="1"/>
          </p:cNvSpPr>
          <p:nvPr>
            <p:ph type="subTitle" idx="1"/>
          </p:nvPr>
        </p:nvSpPr>
        <p:spPr>
          <a:xfrm>
            <a:off x="3594342" y="6043500"/>
            <a:ext cx="4911000" cy="591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US"/>
              <a:t>Presenter: TBD | Date TBD</a:t>
            </a:r>
            <a:endParaRPr/>
          </a:p>
        </p:txBody>
      </p:sp>
      <p:pic>
        <p:nvPicPr>
          <p:cNvPr id="5" name="Google Shape;19;p43" descr="GSA logo">
            <a:extLst>
              <a:ext uri="{FF2B5EF4-FFF2-40B4-BE49-F238E27FC236}">
                <a16:creationId xmlns:a16="http://schemas.microsoft.com/office/drawing/2014/main" id="{35F162FC-62F3-4C2D-B5B4-58D6185BF271}"/>
              </a:ext>
            </a:extLst>
          </p:cNvPr>
          <p:cNvPicPr preferRelativeResize="0"/>
          <p:nvPr/>
        </p:nvPicPr>
        <p:blipFill rotWithShape="1">
          <a:blip r:embed="rId3">
            <a:alphaModFix/>
          </a:blip>
          <a:srcRect/>
          <a:stretch/>
        </p:blipFill>
        <p:spPr>
          <a:xfrm>
            <a:off x="582618" y="230250"/>
            <a:ext cx="783375" cy="707175"/>
          </a:xfrm>
          <a:prstGeom prst="rect">
            <a:avLst/>
          </a:prstGeom>
          <a:noFill/>
          <a:ln>
            <a:noFill/>
          </a:ln>
        </p:spPr>
      </p:pic>
      <p:sp>
        <p:nvSpPr>
          <p:cNvPr id="6" name="Google Shape;20;p43" descr="Office of Government-wide Policy">
            <a:extLst>
              <a:ext uri="{FF2B5EF4-FFF2-40B4-BE49-F238E27FC236}">
                <a16:creationId xmlns:a16="http://schemas.microsoft.com/office/drawing/2014/main" id="{F136DE2D-0B3F-4E1F-97FB-AA49DBF7CA51}"/>
              </a:ext>
            </a:extLst>
          </p:cNvPr>
          <p:cNvSpPr txBox="1"/>
          <p:nvPr/>
        </p:nvSpPr>
        <p:spPr>
          <a:xfrm>
            <a:off x="3541925" y="511401"/>
            <a:ext cx="5283000" cy="5247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200"/>
              <a:buFont typeface="Arial"/>
              <a:buNone/>
            </a:pPr>
            <a:r>
              <a:rPr lang="en-US" sz="1200" b="1" i="0" u="none" strike="noStrike" cap="none" dirty="0">
                <a:solidFill>
                  <a:srgbClr val="003C71"/>
                </a:solidFill>
                <a:latin typeface="Arial"/>
                <a:ea typeface="Arial"/>
                <a:cs typeface="Arial"/>
                <a:sym typeface="Arial"/>
              </a:rPr>
              <a:t>Office of Government-wide Policy</a:t>
            </a:r>
            <a:endParaRPr sz="1200" b="1" i="0" u="none" strike="noStrike" cap="none" dirty="0">
              <a:solidFill>
                <a:srgbClr val="003C7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22"/>
        <p:cNvGrpSpPr/>
        <p:nvPr/>
      </p:nvGrpSpPr>
      <p:grpSpPr>
        <a:xfrm>
          <a:off x="0" y="0"/>
          <a:ext cx="0" cy="0"/>
          <a:chOff x="0" y="0"/>
          <a:chExt cx="0" cy="0"/>
        </a:xfrm>
      </p:grpSpPr>
      <p:sp>
        <p:nvSpPr>
          <p:cNvPr id="323" name="Google Shape;323;p10"/>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Participant Introductions</a:t>
            </a:r>
            <a:endParaRPr/>
          </a:p>
        </p:txBody>
      </p:sp>
      <p:sp>
        <p:nvSpPr>
          <p:cNvPr id="324" name="Google Shape;324;p10"/>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Share your:</a:t>
            </a:r>
            <a:endParaRPr/>
          </a:p>
        </p:txBody>
      </p:sp>
      <p:sp>
        <p:nvSpPr>
          <p:cNvPr id="325" name="Google Shape;325;p10"/>
          <p:cNvSpPr txBox="1">
            <a:spLocks noGrp="1"/>
          </p:cNvSpPr>
          <p:nvPr>
            <p:ph type="body" idx="1"/>
          </p:nvPr>
        </p:nvSpPr>
        <p:spPr>
          <a:xfrm>
            <a:off x="510200" y="2341921"/>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a:t>Name</a:t>
            </a:r>
            <a:endParaRPr/>
          </a:p>
          <a:p>
            <a:pPr marL="457200" lvl="0" indent="-381000" algn="l" rtl="0">
              <a:lnSpc>
                <a:spcPct val="100000"/>
              </a:lnSpc>
              <a:spcBef>
                <a:spcPts val="800"/>
              </a:spcBef>
              <a:spcAft>
                <a:spcPts val="0"/>
              </a:spcAft>
              <a:buSzPts val="2400"/>
              <a:buChar char="●"/>
            </a:pPr>
            <a:r>
              <a:rPr lang="en-US"/>
              <a:t>Title/Job Description</a:t>
            </a:r>
            <a:endParaRPr/>
          </a:p>
          <a:p>
            <a:pPr marL="457200" lvl="0" indent="-381000" algn="l" rtl="0">
              <a:lnSpc>
                <a:spcPct val="100000"/>
              </a:lnSpc>
              <a:spcBef>
                <a:spcPts val="800"/>
              </a:spcBef>
              <a:spcAft>
                <a:spcPts val="0"/>
              </a:spcAft>
              <a:buSzPts val="2400"/>
              <a:buChar char="●"/>
            </a:pPr>
            <a:r>
              <a:rPr lang="en-US"/>
              <a:t>Agency</a:t>
            </a:r>
            <a:endParaRPr/>
          </a:p>
          <a:p>
            <a:pPr marL="457200" lvl="0" indent="-381000" algn="l" rtl="0">
              <a:lnSpc>
                <a:spcPct val="100000"/>
              </a:lnSpc>
              <a:spcBef>
                <a:spcPts val="800"/>
              </a:spcBef>
              <a:spcAft>
                <a:spcPts val="800"/>
              </a:spcAft>
              <a:buSzPts val="2400"/>
              <a:buChar char="●"/>
            </a:pPr>
            <a:r>
              <a:rPr lang="en-US"/>
              <a:t>Webinar Expectations</a:t>
            </a:r>
            <a:br>
              <a:rPr lang="en-US"/>
            </a:br>
            <a:br>
              <a:rPr lang="en-US"/>
            </a:b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1"/>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Webinar Objectives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6"/>
        <p:cNvGrpSpPr/>
        <p:nvPr/>
      </p:nvGrpSpPr>
      <p:grpSpPr>
        <a:xfrm>
          <a:off x="0" y="0"/>
          <a:ext cx="0" cy="0"/>
          <a:chOff x="0" y="0"/>
          <a:chExt cx="0" cy="0"/>
        </a:xfrm>
      </p:grpSpPr>
      <p:sp>
        <p:nvSpPr>
          <p:cNvPr id="337" name="Google Shape;337;p12"/>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Objectives</a:t>
            </a:r>
            <a:endParaRPr/>
          </a:p>
        </p:txBody>
      </p:sp>
      <p:sp>
        <p:nvSpPr>
          <p:cNvPr id="339" name="Google Shape;339;p12"/>
          <p:cNvSpPr txBox="1">
            <a:spLocks noGrp="1"/>
          </p:cNvSpPr>
          <p:nvPr>
            <p:ph type="body" idx="1"/>
          </p:nvPr>
        </p:nvSpPr>
        <p:spPr>
          <a:xfrm>
            <a:off x="453755" y="1969388"/>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dirty="0"/>
              <a:t>Describe the purpose of the Accessibility module of the Digital Dashboard.</a:t>
            </a:r>
            <a:endParaRPr dirty="0"/>
          </a:p>
          <a:p>
            <a:pPr marL="457200" lvl="0" indent="-381000" algn="l" rtl="0">
              <a:lnSpc>
                <a:spcPct val="100000"/>
              </a:lnSpc>
              <a:spcBef>
                <a:spcPts val="600"/>
              </a:spcBef>
              <a:spcAft>
                <a:spcPts val="0"/>
              </a:spcAft>
              <a:buSzPts val="2400"/>
              <a:buChar char="●"/>
            </a:pPr>
            <a:r>
              <a:rPr lang="en-US" dirty="0"/>
              <a:t>Describe the benefits of using the Accessibility module to help monitor your agency’s website Section 508 conformance. </a:t>
            </a:r>
            <a:endParaRPr dirty="0"/>
          </a:p>
          <a:p>
            <a:pPr marL="457200" lvl="0" indent="-381000" algn="l" rtl="0">
              <a:lnSpc>
                <a:spcPct val="100000"/>
              </a:lnSpc>
              <a:spcBef>
                <a:spcPts val="600"/>
              </a:spcBef>
              <a:spcAft>
                <a:spcPts val="0"/>
              </a:spcAft>
              <a:buSzPts val="2400"/>
              <a:buChar char="●"/>
            </a:pPr>
            <a:r>
              <a:rPr lang="en-US" dirty="0"/>
              <a:t>Describe who is eligible to, and how to gain access to the Accessibility module.</a:t>
            </a:r>
            <a:endParaRPr dirty="0"/>
          </a:p>
          <a:p>
            <a:pPr marL="457200" lvl="0" indent="-381000" algn="l" rtl="0">
              <a:lnSpc>
                <a:spcPct val="100000"/>
              </a:lnSpc>
              <a:spcBef>
                <a:spcPts val="600"/>
              </a:spcBef>
              <a:spcAft>
                <a:spcPts val="0"/>
              </a:spcAft>
              <a:buClr>
                <a:srgbClr val="0579BD"/>
              </a:buClr>
              <a:buSzPts val="2400"/>
              <a:buFont typeface="Arial"/>
              <a:buChar char="●"/>
            </a:pPr>
            <a:r>
              <a:rPr lang="en-US" dirty="0"/>
              <a:t>Describe the limitations of the information provided through the Accessibility module.</a:t>
            </a:r>
            <a:endParaRPr dirty="0"/>
          </a:p>
          <a:p>
            <a:pPr marL="76200" lvl="0" indent="0" algn="l" rtl="0">
              <a:lnSpc>
                <a:spcPct val="100000"/>
              </a:lnSpc>
              <a:spcBef>
                <a:spcPts val="600"/>
              </a:spcBef>
              <a:spcAft>
                <a:spcPts val="600"/>
              </a:spcAft>
              <a:buSzPts val="2400"/>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13"/>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Objectives, continued</a:t>
            </a:r>
            <a:endParaRPr dirty="0"/>
          </a:p>
        </p:txBody>
      </p:sp>
      <p:sp>
        <p:nvSpPr>
          <p:cNvPr id="348" name="Google Shape;348;p13"/>
          <p:cNvSpPr txBox="1">
            <a:spLocks noGrp="1"/>
          </p:cNvSpPr>
          <p:nvPr>
            <p:ph type="body" idx="1"/>
          </p:nvPr>
        </p:nvSpPr>
        <p:spPr>
          <a:xfrm>
            <a:off x="510200" y="2341921"/>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a:t>Describe how agency websites are scanned for conformance errors, including frequency and types of errors.</a:t>
            </a:r>
            <a:endParaRPr/>
          </a:p>
          <a:p>
            <a:pPr marL="457200" lvl="0" indent="-381000" algn="l" rtl="0">
              <a:lnSpc>
                <a:spcPct val="100000"/>
              </a:lnSpc>
              <a:spcBef>
                <a:spcPts val="600"/>
              </a:spcBef>
              <a:spcAft>
                <a:spcPts val="0"/>
              </a:spcAft>
              <a:buSzPts val="2400"/>
              <a:buChar char="●"/>
            </a:pPr>
            <a:r>
              <a:rPr lang="en-US"/>
              <a:t>Identify the ways that data can be parsed and/or sorted.</a:t>
            </a:r>
            <a:endParaRPr/>
          </a:p>
          <a:p>
            <a:pPr marL="457200" lvl="0" indent="-381000" algn="l" rtl="0">
              <a:lnSpc>
                <a:spcPct val="100000"/>
              </a:lnSpc>
              <a:spcBef>
                <a:spcPts val="600"/>
              </a:spcBef>
              <a:spcAft>
                <a:spcPts val="600"/>
              </a:spcAft>
              <a:buSzPts val="2400"/>
              <a:buChar char="●"/>
            </a:pPr>
            <a:r>
              <a:rPr lang="en-US"/>
              <a:t>Identify the report export capabilities of the Accessibility module.</a:t>
            </a:r>
            <a:br>
              <a:rPr lang="en-US"/>
            </a:b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4"/>
          <p:cNvSpPr txBox="1">
            <a:spLocks noGrp="1"/>
          </p:cNvSpPr>
          <p:nvPr>
            <p:ph type="title"/>
          </p:nvPr>
        </p:nvSpPr>
        <p:spPr>
          <a:xfrm>
            <a:off x="228600" y="2689375"/>
            <a:ext cx="76404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Accessibility Module Purpose </a:t>
            </a:r>
            <a:br>
              <a:rPr lang="en-US"/>
            </a:br>
            <a:r>
              <a:rPr lang="en-US"/>
              <a:t>and Benefits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5"/>
          <p:cNvSpPr txBox="1">
            <a:spLocks noGrp="1"/>
          </p:cNvSpPr>
          <p:nvPr>
            <p:ph type="title"/>
          </p:nvPr>
        </p:nvSpPr>
        <p:spPr>
          <a:xfrm>
            <a:off x="490250" y="600200"/>
            <a:ext cx="8164800" cy="5454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6000"/>
              <a:buNone/>
            </a:pPr>
            <a:r>
              <a:rPr lang="en-US" sz="5400" b="1">
                <a:solidFill>
                  <a:srgbClr val="0FAFFF"/>
                </a:solidFill>
                <a:latin typeface="Open Sans"/>
                <a:ea typeface="Open Sans"/>
                <a:cs typeface="Open Sans"/>
                <a:sym typeface="Open Sans"/>
              </a:rPr>
              <a:t>POLL: </a:t>
            </a:r>
            <a:r>
              <a:rPr lang="en-US" sz="4800"/>
              <a:t>Have you visited the Accessibility Module</a:t>
            </a:r>
            <a:r>
              <a:rPr lang="en-US" sz="5400" b="1">
                <a:solidFill>
                  <a:srgbClr val="FFFFFF"/>
                </a:solidFill>
                <a:latin typeface="Open Sans"/>
                <a:ea typeface="Open Sans"/>
                <a:cs typeface="Open Sans"/>
                <a:sym typeface="Open Sans"/>
              </a:rPr>
              <a:t>?</a:t>
            </a:r>
            <a:endParaRPr sz="5400" b="1">
              <a:solidFill>
                <a:srgbClr val="FFFFFF"/>
              </a:solidFill>
              <a:latin typeface="Open Sans"/>
              <a:ea typeface="Open Sans"/>
              <a:cs typeface="Open Sans"/>
              <a:sym typeface="Open Sans"/>
            </a:endParaRPr>
          </a:p>
          <a:p>
            <a:pPr marL="914400" lvl="0" indent="-622300" algn="l" rtl="0">
              <a:lnSpc>
                <a:spcPct val="100000"/>
              </a:lnSpc>
              <a:spcBef>
                <a:spcPts val="0"/>
              </a:spcBef>
              <a:spcAft>
                <a:spcPts val="0"/>
              </a:spcAft>
              <a:buClr>
                <a:srgbClr val="0FAFFF"/>
              </a:buClr>
              <a:buSzPts val="6200"/>
              <a:buFont typeface="Open Sans"/>
              <a:buAutoNum type="arabicPeriod"/>
            </a:pPr>
            <a:r>
              <a:rPr lang="en-US" sz="5400" b="1">
                <a:solidFill>
                  <a:srgbClr val="0FAFFF"/>
                </a:solidFill>
                <a:latin typeface="Open Sans"/>
                <a:ea typeface="Open Sans"/>
                <a:cs typeface="Open Sans"/>
                <a:sym typeface="Open Sans"/>
              </a:rPr>
              <a:t>Yes</a:t>
            </a:r>
            <a:endParaRPr sz="5400" b="1">
              <a:solidFill>
                <a:srgbClr val="0FAFFF"/>
              </a:solidFill>
              <a:latin typeface="Open Sans"/>
              <a:ea typeface="Open Sans"/>
              <a:cs typeface="Open Sans"/>
              <a:sym typeface="Open Sans"/>
            </a:endParaRPr>
          </a:p>
          <a:p>
            <a:pPr marL="914400" lvl="0" indent="-622300" algn="l" rtl="0">
              <a:lnSpc>
                <a:spcPct val="100000"/>
              </a:lnSpc>
              <a:spcBef>
                <a:spcPts val="0"/>
              </a:spcBef>
              <a:spcAft>
                <a:spcPts val="0"/>
              </a:spcAft>
              <a:buClr>
                <a:srgbClr val="0FAFFF"/>
              </a:buClr>
              <a:buSzPts val="6200"/>
              <a:buFont typeface="Open Sans"/>
              <a:buAutoNum type="arabicPeriod"/>
            </a:pPr>
            <a:r>
              <a:rPr lang="en-US" sz="5400" b="1">
                <a:solidFill>
                  <a:srgbClr val="0FAFFF"/>
                </a:solidFill>
                <a:latin typeface="Open Sans"/>
                <a:ea typeface="Open Sans"/>
                <a:cs typeface="Open Sans"/>
                <a:sym typeface="Open Sans"/>
              </a:rPr>
              <a:t>No</a:t>
            </a:r>
            <a:endParaRPr sz="5400" b="1">
              <a:solidFill>
                <a:srgbClr val="0FAFFF"/>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16"/>
          <p:cNvSpPr txBox="1">
            <a:spLocks noGrp="1"/>
          </p:cNvSpPr>
          <p:nvPr>
            <p:ph type="title"/>
          </p:nvPr>
        </p:nvSpPr>
        <p:spPr>
          <a:xfrm>
            <a:off x="591758" y="249674"/>
            <a:ext cx="76023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Accessibility Module</a:t>
            </a:r>
            <a:endParaRPr/>
          </a:p>
        </p:txBody>
      </p:sp>
      <p:sp>
        <p:nvSpPr>
          <p:cNvPr id="366" name="Google Shape;366;p16"/>
          <p:cNvSpPr txBox="1">
            <a:spLocks noGrp="1"/>
          </p:cNvSpPr>
          <p:nvPr>
            <p:ph type="subTitle" idx="4"/>
          </p:nvPr>
        </p:nvSpPr>
        <p:spPr>
          <a:xfrm>
            <a:off x="591750" y="1402400"/>
            <a:ext cx="7345500" cy="52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Purpose</a:t>
            </a:r>
            <a:endParaRPr/>
          </a:p>
        </p:txBody>
      </p:sp>
      <p:sp>
        <p:nvSpPr>
          <p:cNvPr id="367" name="Google Shape;367;p16"/>
          <p:cNvSpPr txBox="1">
            <a:spLocks noGrp="1"/>
          </p:cNvSpPr>
          <p:nvPr>
            <p:ph type="body" idx="1"/>
          </p:nvPr>
        </p:nvSpPr>
        <p:spPr>
          <a:xfrm>
            <a:off x="736600" y="2522700"/>
            <a:ext cx="7959850" cy="940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600"/>
              </a:spcAft>
              <a:buSzPts val="2200"/>
              <a:buNone/>
            </a:pPr>
            <a:r>
              <a:rPr lang="en-US"/>
              <a:t>Perform a bi-weekly check of nearly 800 websites to identify three accessibility issues.</a:t>
            </a:r>
            <a:endParaRPr/>
          </a:p>
        </p:txBody>
      </p:sp>
      <p:sp>
        <p:nvSpPr>
          <p:cNvPr id="368" name="Google Shape;368;p16"/>
          <p:cNvSpPr txBox="1">
            <a:spLocks noGrp="1"/>
          </p:cNvSpPr>
          <p:nvPr>
            <p:ph type="body" idx="3"/>
          </p:nvPr>
        </p:nvSpPr>
        <p:spPr>
          <a:xfrm>
            <a:off x="736600" y="3818100"/>
            <a:ext cx="7959850" cy="940500"/>
          </a:xfrm>
          <a:prstGeom prst="rect">
            <a:avLst/>
          </a:prstGeom>
          <a:noFill/>
          <a:ln>
            <a:noFill/>
          </a:ln>
        </p:spPr>
        <p:txBody>
          <a:bodyPr spcFirstLastPara="1" wrap="square" lIns="91425" tIns="91425" rIns="91425" bIns="91425" anchor="ctr" anchorCtr="0">
            <a:noAutofit/>
          </a:bodyPr>
          <a:lstStyle/>
          <a:p>
            <a:pPr marL="88900" lvl="0" indent="0" algn="l" rtl="0">
              <a:lnSpc>
                <a:spcPct val="100000"/>
              </a:lnSpc>
              <a:spcBef>
                <a:spcPts val="0"/>
              </a:spcBef>
              <a:spcAft>
                <a:spcPts val="0"/>
              </a:spcAft>
              <a:buSzPts val="2200"/>
              <a:buNone/>
            </a:pPr>
            <a:r>
              <a:rPr lang="en-US"/>
              <a:t>Provide a means for government-wide measurement of adherence to the Standards.</a:t>
            </a:r>
            <a:endParaRPr/>
          </a:p>
        </p:txBody>
      </p:sp>
      <p:sp>
        <p:nvSpPr>
          <p:cNvPr id="369" name="Google Shape;369;p16"/>
          <p:cNvSpPr txBox="1">
            <a:spLocks noGrp="1"/>
          </p:cNvSpPr>
          <p:nvPr>
            <p:ph type="body" idx="2"/>
          </p:nvPr>
        </p:nvSpPr>
        <p:spPr>
          <a:xfrm>
            <a:off x="736600" y="5113500"/>
            <a:ext cx="7959850" cy="940500"/>
          </a:xfrm>
          <a:prstGeom prst="rect">
            <a:avLst/>
          </a:prstGeom>
          <a:noFill/>
          <a:ln>
            <a:noFill/>
          </a:ln>
        </p:spPr>
        <p:txBody>
          <a:bodyPr spcFirstLastPara="1" wrap="square" lIns="91425" tIns="91425" rIns="91425" bIns="91425" anchor="ctr" anchorCtr="0">
            <a:noAutofit/>
          </a:bodyPr>
          <a:lstStyle/>
          <a:p>
            <a:pPr marL="88900" lvl="0" indent="0" algn="l" rtl="0">
              <a:lnSpc>
                <a:spcPct val="100000"/>
              </a:lnSpc>
              <a:spcBef>
                <a:spcPts val="0"/>
              </a:spcBef>
              <a:spcAft>
                <a:spcPts val="0"/>
              </a:spcAft>
              <a:buSzPts val="2200"/>
              <a:buNone/>
            </a:pPr>
            <a:r>
              <a:rPr lang="en-US"/>
              <a:t>Provide feedback to agencies on the items that are tested.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17"/>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Accessibility Module, continued</a:t>
            </a:r>
            <a:endParaRPr dirty="0"/>
          </a:p>
        </p:txBody>
      </p:sp>
      <p:sp>
        <p:nvSpPr>
          <p:cNvPr id="375" name="Google Shape;375;p17"/>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Benefits</a:t>
            </a:r>
            <a:endParaRPr/>
          </a:p>
        </p:txBody>
      </p:sp>
      <p:sp>
        <p:nvSpPr>
          <p:cNvPr id="376" name="Google Shape;376;p17"/>
          <p:cNvSpPr txBox="1">
            <a:spLocks noGrp="1"/>
          </p:cNvSpPr>
          <p:nvPr>
            <p:ph type="body" idx="1"/>
          </p:nvPr>
        </p:nvSpPr>
        <p:spPr>
          <a:xfrm>
            <a:off x="537909" y="1965539"/>
            <a:ext cx="4529389"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b="0"/>
              <a:t>Provides a tool to help monitor agency  conformance.</a:t>
            </a:r>
            <a:endParaRPr/>
          </a:p>
          <a:p>
            <a:pPr marL="457200" lvl="0" indent="-381000" algn="l" rtl="0">
              <a:lnSpc>
                <a:spcPct val="100000"/>
              </a:lnSpc>
              <a:spcBef>
                <a:spcPts val="600"/>
              </a:spcBef>
              <a:spcAft>
                <a:spcPts val="0"/>
              </a:spcAft>
              <a:buSzPts val="2400"/>
              <a:buChar char="●"/>
            </a:pPr>
            <a:r>
              <a:rPr lang="en-US" b="0"/>
              <a:t>Helps identify issues that can be easily resolved.</a:t>
            </a:r>
            <a:endParaRPr/>
          </a:p>
          <a:p>
            <a:pPr marL="457200" lvl="0" indent="-381000" algn="l" rtl="0">
              <a:lnSpc>
                <a:spcPct val="100000"/>
              </a:lnSpc>
              <a:spcBef>
                <a:spcPts val="600"/>
              </a:spcBef>
              <a:spcAft>
                <a:spcPts val="0"/>
              </a:spcAft>
              <a:buSzPts val="2400"/>
              <a:buChar char="●"/>
            </a:pPr>
            <a:r>
              <a:rPr lang="en-US" b="0"/>
              <a:t>Allows you to track and measure performance across component agencies.</a:t>
            </a:r>
            <a:endParaRPr/>
          </a:p>
          <a:p>
            <a:pPr marL="457200" lvl="0" indent="-381000" algn="l" rtl="0">
              <a:lnSpc>
                <a:spcPct val="100000"/>
              </a:lnSpc>
              <a:spcBef>
                <a:spcPts val="600"/>
              </a:spcBef>
              <a:spcAft>
                <a:spcPts val="0"/>
              </a:spcAft>
              <a:buSzPts val="2400"/>
              <a:buChar char="●"/>
            </a:pPr>
            <a:r>
              <a:rPr lang="en-US" b="0"/>
              <a:t>Help to identify common patterns and trends in conformance.</a:t>
            </a:r>
            <a:endParaRPr/>
          </a:p>
          <a:p>
            <a:pPr marL="457200" lvl="0" indent="-228600" algn="l" rtl="0">
              <a:lnSpc>
                <a:spcPct val="100000"/>
              </a:lnSpc>
              <a:spcBef>
                <a:spcPts val="600"/>
              </a:spcBef>
              <a:spcAft>
                <a:spcPts val="0"/>
              </a:spcAft>
              <a:buSzPts val="2400"/>
              <a:buNone/>
            </a:pPr>
            <a:endParaRPr b="0"/>
          </a:p>
          <a:p>
            <a:pPr marL="76200" lvl="0" indent="0" algn="l" rtl="0">
              <a:lnSpc>
                <a:spcPct val="100000"/>
              </a:lnSpc>
              <a:spcBef>
                <a:spcPts val="600"/>
              </a:spcBef>
              <a:spcAft>
                <a:spcPts val="600"/>
              </a:spcAft>
              <a:buSzPts val="2400"/>
              <a:buNone/>
            </a:pPr>
            <a:br>
              <a:rPr lang="en-US"/>
            </a:br>
            <a:endParaRPr/>
          </a:p>
        </p:txBody>
      </p:sp>
      <p:pic>
        <p:nvPicPr>
          <p:cNvPr id="377" name="Google Shape;377;p17" descr="A person's hands open with various technology-related icons in them."/>
          <p:cNvPicPr preferRelativeResize="0"/>
          <p:nvPr/>
        </p:nvPicPr>
        <p:blipFill rotWithShape="1">
          <a:blip r:embed="rId3">
            <a:alphaModFix/>
          </a:blip>
          <a:srcRect/>
          <a:stretch/>
        </p:blipFill>
        <p:spPr>
          <a:xfrm>
            <a:off x="5219699" y="1993446"/>
            <a:ext cx="2899591" cy="311195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18"/>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Why Accessibility Matters</a:t>
            </a:r>
            <a:endParaRPr/>
          </a:p>
        </p:txBody>
      </p:sp>
      <p:sp>
        <p:nvSpPr>
          <p:cNvPr id="386" name="Google Shape;386;p18"/>
          <p:cNvSpPr txBox="1">
            <a:spLocks noGrp="1"/>
          </p:cNvSpPr>
          <p:nvPr>
            <p:ph type="body" idx="1"/>
          </p:nvPr>
        </p:nvSpPr>
        <p:spPr>
          <a:xfrm>
            <a:off x="476188" y="1757721"/>
            <a:ext cx="7461062"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b="0" dirty="0"/>
              <a:t>Citizens rely on their </a:t>
            </a:r>
            <a:br>
              <a:rPr lang="en-US" b="0" dirty="0"/>
            </a:br>
            <a:r>
              <a:rPr lang="en-US" b="0" dirty="0"/>
              <a:t>government for a range of </a:t>
            </a:r>
            <a:br>
              <a:rPr lang="en-US" b="0" dirty="0"/>
            </a:br>
            <a:r>
              <a:rPr lang="en-US" b="0" dirty="0"/>
              <a:t>essential services.</a:t>
            </a:r>
            <a:endParaRPr dirty="0"/>
          </a:p>
          <a:p>
            <a:pPr marL="457200" lvl="0" indent="-381000" algn="l" rtl="0">
              <a:lnSpc>
                <a:spcPct val="100000"/>
              </a:lnSpc>
              <a:spcBef>
                <a:spcPts val="600"/>
              </a:spcBef>
              <a:spcAft>
                <a:spcPts val="0"/>
              </a:spcAft>
              <a:buSzPts val="2400"/>
              <a:buChar char="●"/>
            </a:pPr>
            <a:r>
              <a:rPr lang="en-US" b="0" dirty="0"/>
              <a:t>When this information is </a:t>
            </a:r>
            <a:br>
              <a:rPr lang="en-US" b="0" dirty="0"/>
            </a:br>
            <a:r>
              <a:rPr lang="en-US" b="0" dirty="0"/>
              <a:t>presented in a way that is </a:t>
            </a:r>
            <a:br>
              <a:rPr lang="en-US" b="0" dirty="0"/>
            </a:br>
            <a:r>
              <a:rPr lang="en-US" b="0" dirty="0"/>
              <a:t>not accessible to people </a:t>
            </a:r>
            <a:br>
              <a:rPr lang="en-US" b="0" dirty="0"/>
            </a:br>
            <a:r>
              <a:rPr lang="en-US" b="0" dirty="0"/>
              <a:t>with disabilities, those </a:t>
            </a:r>
            <a:br>
              <a:rPr lang="en-US" b="0" dirty="0"/>
            </a:br>
            <a:r>
              <a:rPr lang="en-US" b="0" dirty="0"/>
              <a:t>people are shut out from </a:t>
            </a:r>
            <a:br>
              <a:rPr lang="en-US" b="0" dirty="0"/>
            </a:br>
            <a:r>
              <a:rPr lang="en-US" b="0" dirty="0"/>
              <a:t>essential services.</a:t>
            </a:r>
            <a:endParaRPr dirty="0"/>
          </a:p>
          <a:p>
            <a:pPr marL="457200" lvl="0" indent="-381000" algn="l" rtl="0">
              <a:lnSpc>
                <a:spcPct val="100000"/>
              </a:lnSpc>
              <a:spcBef>
                <a:spcPts val="600"/>
              </a:spcBef>
              <a:spcAft>
                <a:spcPts val="0"/>
              </a:spcAft>
              <a:buSzPts val="2400"/>
              <a:buChar char="●"/>
            </a:pPr>
            <a:r>
              <a:rPr lang="en-US" b="0" dirty="0"/>
              <a:t>Accessibility is the law, and it is </a:t>
            </a:r>
            <a:br>
              <a:rPr lang="en-US" b="0" dirty="0"/>
            </a:br>
            <a:r>
              <a:rPr lang="en-US" b="0" dirty="0"/>
              <a:t>everyone’s responsibility.</a:t>
            </a:r>
            <a:endParaRPr dirty="0"/>
          </a:p>
          <a:p>
            <a:pPr marL="457200" lvl="0" indent="-228600" algn="l" rtl="0">
              <a:lnSpc>
                <a:spcPct val="100000"/>
              </a:lnSpc>
              <a:spcBef>
                <a:spcPts val="600"/>
              </a:spcBef>
              <a:spcAft>
                <a:spcPts val="600"/>
              </a:spcAft>
              <a:buSzPts val="2400"/>
              <a:buNone/>
            </a:pPr>
            <a:endParaRPr b="0" dirty="0"/>
          </a:p>
        </p:txBody>
      </p:sp>
      <p:pic>
        <p:nvPicPr>
          <p:cNvPr id="387" name="Google Shape;387;p18" descr="Arial view of a large group of people forming a disability symbol shaking hands with a standing person."/>
          <p:cNvPicPr preferRelativeResize="0"/>
          <p:nvPr/>
        </p:nvPicPr>
        <p:blipFill rotWithShape="1">
          <a:blip r:embed="rId3">
            <a:alphaModFix/>
          </a:blip>
          <a:srcRect/>
          <a:stretch/>
        </p:blipFill>
        <p:spPr>
          <a:xfrm>
            <a:off x="5130800" y="2213932"/>
            <a:ext cx="2840462" cy="203633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19"/>
          <p:cNvSpPr txBox="1">
            <a:spLocks noGrp="1"/>
          </p:cNvSpPr>
          <p:nvPr>
            <p:ph type="title"/>
          </p:nvPr>
        </p:nvSpPr>
        <p:spPr>
          <a:xfrm>
            <a:off x="228600" y="2689375"/>
            <a:ext cx="76404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Accessibility Module Audience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Webinar Goal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0"/>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Audience</a:t>
            </a:r>
            <a:endParaRPr/>
          </a:p>
        </p:txBody>
      </p:sp>
      <p:sp>
        <p:nvSpPr>
          <p:cNvPr id="401" name="Google Shape;401;p20"/>
          <p:cNvSpPr/>
          <p:nvPr/>
        </p:nvSpPr>
        <p:spPr>
          <a:xfrm>
            <a:off x="442467" y="1822632"/>
            <a:ext cx="7302300" cy="22770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3C71"/>
                </a:solidFill>
                <a:latin typeface="Arial"/>
                <a:ea typeface="Arial"/>
                <a:cs typeface="Arial"/>
                <a:sym typeface="Arial"/>
              </a:rPr>
              <a:t>Access is granted to any user with a Max account</a:t>
            </a:r>
            <a:endParaRPr dirty="0"/>
          </a:p>
          <a:p>
            <a:pPr marL="342900" marR="0" lvl="0" indent="-342900" algn="l" rtl="0">
              <a:lnSpc>
                <a:spcPct val="100000"/>
              </a:lnSpc>
              <a:spcBef>
                <a:spcPts val="600"/>
              </a:spcBef>
              <a:spcAft>
                <a:spcPts val="0"/>
              </a:spcAft>
              <a:buClr>
                <a:srgbClr val="000000"/>
              </a:buClr>
              <a:buSzPts val="2400"/>
              <a:buFont typeface="Arial"/>
              <a:buChar char="•"/>
            </a:pPr>
            <a:r>
              <a:rPr lang="en-US" sz="2400" b="0" i="0" u="none" strike="noStrike" cap="none" dirty="0">
                <a:solidFill>
                  <a:srgbClr val="003C71"/>
                </a:solidFill>
                <a:latin typeface="Arial"/>
                <a:ea typeface="Arial"/>
                <a:cs typeface="Arial"/>
                <a:sym typeface="Arial"/>
              </a:rPr>
              <a:t>Information contained in the Accessibility Module many be useful to:</a:t>
            </a:r>
            <a:endParaRPr dirty="0"/>
          </a:p>
          <a:p>
            <a:pPr marL="914400" marR="0" lvl="7" indent="-342900" algn="l" rtl="0">
              <a:lnSpc>
                <a:spcPct val="100000"/>
              </a:lnSpc>
              <a:spcBef>
                <a:spcPts val="600"/>
              </a:spcBef>
              <a:spcAft>
                <a:spcPts val="0"/>
              </a:spcAft>
              <a:buClr>
                <a:srgbClr val="000000"/>
              </a:buClr>
              <a:buSzPts val="2000"/>
              <a:buFont typeface="Courier New"/>
              <a:buChar char="o"/>
            </a:pPr>
            <a:r>
              <a:rPr lang="en-US" sz="2000" b="0" i="0" u="none" strike="noStrike" cap="none" dirty="0">
                <a:solidFill>
                  <a:srgbClr val="003C71"/>
                </a:solidFill>
                <a:latin typeface="Arial"/>
                <a:ea typeface="Arial"/>
                <a:cs typeface="Arial"/>
                <a:sym typeface="Arial"/>
              </a:rPr>
              <a:t>Section 508 Program Manager and other persons responsible for conformance</a:t>
            </a:r>
            <a:endParaRPr dirty="0"/>
          </a:p>
          <a:p>
            <a:pPr marL="914400" marR="0" lvl="7" indent="-342900" algn="l" rtl="0">
              <a:lnSpc>
                <a:spcPct val="100000"/>
              </a:lnSpc>
              <a:spcBef>
                <a:spcPts val="600"/>
              </a:spcBef>
              <a:spcAft>
                <a:spcPts val="0"/>
              </a:spcAft>
              <a:buClr>
                <a:srgbClr val="000000"/>
              </a:buClr>
              <a:buSzPts val="2000"/>
              <a:buFont typeface="Courier New"/>
              <a:buChar char="o"/>
            </a:pPr>
            <a:r>
              <a:rPr lang="en-US" sz="2000" b="0" i="0" u="none" strike="noStrike" cap="none" dirty="0">
                <a:solidFill>
                  <a:srgbClr val="003C71"/>
                </a:solidFill>
                <a:latin typeface="Arial"/>
                <a:ea typeface="Arial"/>
                <a:cs typeface="Arial"/>
                <a:sym typeface="Arial"/>
              </a:rPr>
              <a:t>Agency Chief Information Officer (or designated representative)</a:t>
            </a:r>
            <a:endParaRPr dirty="0"/>
          </a:p>
          <a:p>
            <a:pPr marL="914400" marR="0" lvl="7" indent="-342900" algn="l" rtl="0">
              <a:lnSpc>
                <a:spcPct val="100000"/>
              </a:lnSpc>
              <a:spcBef>
                <a:spcPts val="600"/>
              </a:spcBef>
              <a:spcAft>
                <a:spcPts val="0"/>
              </a:spcAft>
              <a:buClr>
                <a:srgbClr val="000000"/>
              </a:buClr>
              <a:buSzPts val="2000"/>
              <a:buFont typeface="Courier New"/>
              <a:buChar char="o"/>
            </a:pPr>
            <a:r>
              <a:rPr lang="en-US" sz="2000" b="0" i="0" u="none" strike="noStrike" cap="none" dirty="0">
                <a:solidFill>
                  <a:srgbClr val="003C71"/>
                </a:solidFill>
                <a:latin typeface="Arial"/>
                <a:ea typeface="Arial"/>
                <a:cs typeface="Arial"/>
                <a:sym typeface="Arial"/>
              </a:rPr>
              <a:t>Content manager</a:t>
            </a:r>
            <a:endParaRPr dirty="0"/>
          </a:p>
          <a:p>
            <a:pPr marL="914400" marR="0" lvl="7" indent="-342900" algn="l" rtl="0">
              <a:lnSpc>
                <a:spcPct val="100000"/>
              </a:lnSpc>
              <a:spcBef>
                <a:spcPts val="600"/>
              </a:spcBef>
              <a:spcAft>
                <a:spcPts val="0"/>
              </a:spcAft>
              <a:buClr>
                <a:srgbClr val="000000"/>
              </a:buClr>
              <a:buSzPts val="2000"/>
              <a:buFont typeface="Courier New"/>
              <a:buChar char="o"/>
            </a:pPr>
            <a:r>
              <a:rPr lang="en-US" sz="2000" b="0" i="0" u="none" strike="noStrike" cap="none" dirty="0">
                <a:solidFill>
                  <a:srgbClr val="003C71"/>
                </a:solidFill>
                <a:latin typeface="Arial"/>
                <a:ea typeface="Arial"/>
                <a:cs typeface="Arial"/>
                <a:sym typeface="Arial"/>
              </a:rPr>
              <a:t>Programmer and other member of the technical development team </a:t>
            </a:r>
            <a:endParaRPr dirty="0"/>
          </a:p>
          <a:p>
            <a:pPr marL="914400" marR="0" lvl="7" indent="-342900" algn="l" rtl="0">
              <a:lnSpc>
                <a:spcPct val="100000"/>
              </a:lnSpc>
              <a:spcBef>
                <a:spcPts val="600"/>
              </a:spcBef>
              <a:spcAft>
                <a:spcPts val="0"/>
              </a:spcAft>
              <a:buClr>
                <a:srgbClr val="000000"/>
              </a:buClr>
              <a:buSzPts val="2000"/>
              <a:buFont typeface="Courier New"/>
              <a:buChar char="o"/>
            </a:pPr>
            <a:r>
              <a:rPr lang="en-US" sz="2000" b="0" i="0" u="none" strike="noStrike" cap="none" dirty="0">
                <a:solidFill>
                  <a:srgbClr val="003C71"/>
                </a:solidFill>
                <a:latin typeface="Arial"/>
                <a:ea typeface="Arial"/>
                <a:cs typeface="Arial"/>
                <a:sym typeface="Arial"/>
              </a:rPr>
              <a:t>GSA/OMB for semi annual reports of program maturity</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21"/>
          <p:cNvSpPr txBox="1">
            <a:spLocks noGrp="1"/>
          </p:cNvSpPr>
          <p:nvPr>
            <p:ph type="title"/>
          </p:nvPr>
        </p:nvSpPr>
        <p:spPr>
          <a:xfrm>
            <a:off x="228600" y="2689375"/>
            <a:ext cx="76404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Accessibility Module Limitations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22"/>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Limitations</a:t>
            </a:r>
            <a:endParaRPr dirty="0"/>
          </a:p>
        </p:txBody>
      </p:sp>
      <p:sp>
        <p:nvSpPr>
          <p:cNvPr id="415" name="Google Shape;415;p22"/>
          <p:cNvSpPr txBox="1">
            <a:spLocks noGrp="1"/>
          </p:cNvSpPr>
          <p:nvPr>
            <p:ph type="body" idx="1"/>
          </p:nvPr>
        </p:nvSpPr>
        <p:spPr>
          <a:xfrm>
            <a:off x="395650" y="1901655"/>
            <a:ext cx="75416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Clr>
                <a:srgbClr val="0579BD"/>
              </a:buClr>
              <a:buSzPts val="2400"/>
              <a:buFont typeface="Arial"/>
              <a:buChar char="●"/>
            </a:pPr>
            <a:r>
              <a:rPr lang="en-US" dirty="0"/>
              <a:t>Tool currently scans for only three potential issues, which is a small percentage of compliance criteria. </a:t>
            </a:r>
            <a:endParaRPr dirty="0"/>
          </a:p>
          <a:p>
            <a:pPr marL="457200" lvl="0" indent="-381000" algn="l" rtl="0">
              <a:lnSpc>
                <a:spcPct val="100000"/>
              </a:lnSpc>
              <a:spcBef>
                <a:spcPts val="600"/>
              </a:spcBef>
              <a:spcAft>
                <a:spcPts val="0"/>
              </a:spcAft>
              <a:buClr>
                <a:srgbClr val="0579BD"/>
              </a:buClr>
              <a:buSzPts val="2400"/>
              <a:buFont typeface="Arial"/>
              <a:buChar char="●"/>
            </a:pPr>
            <a:r>
              <a:rPr lang="en-US" dirty="0"/>
              <a:t>Tool only scans the home page of each website.</a:t>
            </a:r>
            <a:endParaRPr dirty="0"/>
          </a:p>
          <a:p>
            <a:pPr marL="457200" lvl="0" indent="-381000" algn="l" rtl="0">
              <a:lnSpc>
                <a:spcPct val="100000"/>
              </a:lnSpc>
              <a:spcBef>
                <a:spcPts val="600"/>
              </a:spcBef>
              <a:spcAft>
                <a:spcPts val="0"/>
              </a:spcAft>
              <a:buClr>
                <a:srgbClr val="0579BD"/>
              </a:buClr>
              <a:buSzPts val="2400"/>
              <a:buFont typeface="Arial"/>
              <a:buChar char="●"/>
            </a:pPr>
            <a:r>
              <a:rPr lang="en-US" dirty="0"/>
              <a:t>Contrast can only be tested for color assigned programmatically </a:t>
            </a:r>
            <a:endParaRPr dirty="0"/>
          </a:p>
          <a:p>
            <a:pPr marL="914400" lvl="1" indent="-381000" algn="l" rtl="0">
              <a:lnSpc>
                <a:spcPct val="100000"/>
              </a:lnSpc>
              <a:spcBef>
                <a:spcPts val="1400"/>
              </a:spcBef>
              <a:spcAft>
                <a:spcPts val="0"/>
              </a:spcAft>
              <a:buSzPts val="2400"/>
              <a:buChar char="○"/>
            </a:pPr>
            <a:r>
              <a:rPr lang="en-US" dirty="0"/>
              <a:t>Graphic text contrast is not tested</a:t>
            </a:r>
            <a:endParaRPr dirty="0"/>
          </a:p>
          <a:p>
            <a:pPr marL="457200" lvl="0" indent="-381000" algn="l" rtl="0">
              <a:lnSpc>
                <a:spcPct val="100000"/>
              </a:lnSpc>
              <a:spcBef>
                <a:spcPts val="600"/>
              </a:spcBef>
              <a:spcAft>
                <a:spcPts val="0"/>
              </a:spcAft>
              <a:buClr>
                <a:srgbClr val="0579BD"/>
              </a:buClr>
              <a:buSzPts val="2400"/>
              <a:buFont typeface="Arial"/>
              <a:buChar char="●"/>
            </a:pPr>
            <a:r>
              <a:rPr lang="en-US" dirty="0"/>
              <a:t>Tool won’t uncover errors for empty alt tags or inadequate text descriptions. </a:t>
            </a:r>
            <a:endParaRPr dirty="0"/>
          </a:p>
          <a:p>
            <a:pPr marL="457200" lvl="1" indent="-381000" algn="l" rtl="0">
              <a:lnSpc>
                <a:spcPct val="100000"/>
              </a:lnSpc>
              <a:spcBef>
                <a:spcPts val="600"/>
              </a:spcBef>
              <a:spcAft>
                <a:spcPts val="0"/>
              </a:spcAft>
              <a:buClr>
                <a:srgbClr val="0579BD"/>
              </a:buClr>
              <a:buSzPts val="2400"/>
              <a:buFont typeface="Arial"/>
              <a:buChar char="●"/>
            </a:pPr>
            <a:r>
              <a:rPr lang="en-US" sz="2400" dirty="0"/>
              <a:t>Reports must be supplemented by other more robust tools and manual testing. </a:t>
            </a:r>
            <a:endParaRPr dirty="0"/>
          </a:p>
          <a:p>
            <a:pPr marL="457200" lvl="0" indent="-228600" algn="l" rtl="0">
              <a:lnSpc>
                <a:spcPct val="100000"/>
              </a:lnSpc>
              <a:spcBef>
                <a:spcPts val="600"/>
              </a:spcBef>
              <a:spcAft>
                <a:spcPts val="0"/>
              </a:spcAft>
              <a:buClr>
                <a:srgbClr val="0579BD"/>
              </a:buClr>
              <a:buSzPts val="2400"/>
              <a:buFont typeface="Arial"/>
              <a:buNone/>
            </a:pPr>
            <a:endParaRPr dirty="0"/>
          </a:p>
          <a:p>
            <a:pPr marL="76200" lvl="0" indent="0" algn="l" rtl="0">
              <a:lnSpc>
                <a:spcPct val="100000"/>
              </a:lnSpc>
              <a:spcBef>
                <a:spcPts val="600"/>
              </a:spcBef>
              <a:spcAft>
                <a:spcPts val="600"/>
              </a:spcAft>
              <a:buSzPts val="2400"/>
              <a:buNone/>
            </a:pPr>
            <a:br>
              <a:rPr lang="en-US" dirty="0"/>
            </a:b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23"/>
          <p:cNvSpPr txBox="1">
            <a:spLocks noGrp="1"/>
          </p:cNvSpPr>
          <p:nvPr>
            <p:ph type="title"/>
          </p:nvPr>
        </p:nvSpPr>
        <p:spPr>
          <a:xfrm>
            <a:off x="228600" y="2689375"/>
            <a:ext cx="76404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Using the Accessibility Module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24"/>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How It Works</a:t>
            </a:r>
            <a:endParaRPr/>
          </a:p>
        </p:txBody>
      </p:sp>
      <p:sp>
        <p:nvSpPr>
          <p:cNvPr id="429" name="Google Shape;429;p24"/>
          <p:cNvSpPr txBox="1">
            <a:spLocks noGrp="1"/>
          </p:cNvSpPr>
          <p:nvPr>
            <p:ph type="body" idx="1"/>
          </p:nvPr>
        </p:nvSpPr>
        <p:spPr>
          <a:xfrm>
            <a:off x="510200" y="2341921"/>
            <a:ext cx="49000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Clr>
                <a:srgbClr val="0579BD"/>
              </a:buClr>
              <a:buSzPts val="2400"/>
              <a:buFont typeface="Arial"/>
              <a:buChar char="●"/>
            </a:pPr>
            <a:r>
              <a:rPr lang="en-US" dirty="0"/>
              <a:t>Uses open source Pa11y testing engine. </a:t>
            </a:r>
            <a:endParaRPr dirty="0"/>
          </a:p>
          <a:p>
            <a:pPr marL="457200" lvl="0" indent="-381000" algn="l" rtl="0">
              <a:lnSpc>
                <a:spcPct val="100000"/>
              </a:lnSpc>
              <a:spcBef>
                <a:spcPts val="600"/>
              </a:spcBef>
              <a:spcAft>
                <a:spcPts val="0"/>
              </a:spcAft>
              <a:buClr>
                <a:srgbClr val="0579BD"/>
              </a:buClr>
              <a:buSzPts val="2400"/>
              <a:buFont typeface="Arial"/>
              <a:buChar char="●"/>
            </a:pPr>
            <a:r>
              <a:rPr lang="en-US" dirty="0"/>
              <a:t>Performs a bi-weekly scan of the home page for all federal government websites</a:t>
            </a:r>
            <a:endParaRPr dirty="0"/>
          </a:p>
          <a:p>
            <a:pPr marL="76200" lvl="0" indent="0" algn="l" rtl="0">
              <a:lnSpc>
                <a:spcPct val="100000"/>
              </a:lnSpc>
              <a:spcBef>
                <a:spcPts val="600"/>
              </a:spcBef>
              <a:spcAft>
                <a:spcPts val="600"/>
              </a:spcAft>
              <a:buSzPts val="2400"/>
              <a:buNone/>
            </a:pPr>
            <a:endParaRPr dirty="0"/>
          </a:p>
        </p:txBody>
      </p:sp>
      <p:pic>
        <p:nvPicPr>
          <p:cNvPr id="430" name="Google Shape;430;p24" descr="Pally logo"/>
          <p:cNvPicPr preferRelativeResize="0"/>
          <p:nvPr/>
        </p:nvPicPr>
        <p:blipFill rotWithShape="1">
          <a:blip r:embed="rId3">
            <a:alphaModFix/>
          </a:blip>
          <a:srcRect l="23671" t="8641" r="63898" b="80273"/>
          <a:stretch/>
        </p:blipFill>
        <p:spPr>
          <a:xfrm>
            <a:off x="5144532" y="2404750"/>
            <a:ext cx="2852233" cy="1430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25"/>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Conformance Issues</a:t>
            </a:r>
            <a:endParaRPr/>
          </a:p>
        </p:txBody>
      </p:sp>
      <p:sp>
        <p:nvSpPr>
          <p:cNvPr id="438" name="Google Shape;438;p25"/>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dirty="0"/>
              <a:t>Bi-weekly spot-check scans identify </a:t>
            </a:r>
            <a:r>
              <a:rPr lang="en-US" dirty="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three types</a:t>
            </a:r>
            <a:r>
              <a:rPr lang="en-US" dirty="0"/>
              <a:t>:</a:t>
            </a:r>
            <a:endParaRPr dirty="0"/>
          </a:p>
        </p:txBody>
      </p:sp>
      <p:grpSp>
        <p:nvGrpSpPr>
          <p:cNvPr id="439" name="Google Shape;439;p25" descr="Color Contrast - Identifies programmed elements where there is not enough color contrast between text and its background.&#10;Conformance requires enough contrast so that text can be read by people with moderately low vision (specifically a contrast ratio of 4.5:1).&#10;HTML Attributes - Identifies anchor elements with a valid attribute, but where no link content has been supplied. &#10;Identifies anchor element with no link content and no name and/or ID attribute. &#10;Full conformance requires that sufficient information about all user interface components is available to assistive technology.&#10;Missing Descriptions - Identifies images and other non-text content that are missing a text description. &#10;Full conformance requires a meaningful text description. This requires manual inspection."/>
          <p:cNvGrpSpPr/>
          <p:nvPr/>
        </p:nvGrpSpPr>
        <p:grpSpPr>
          <a:xfrm>
            <a:off x="462656" y="2208287"/>
            <a:ext cx="7297736" cy="4199145"/>
            <a:chOff x="2281" y="94967"/>
            <a:chExt cx="7297736" cy="4199145"/>
          </a:xfrm>
        </p:grpSpPr>
        <p:sp>
          <p:nvSpPr>
            <p:cNvPr id="440" name="Google Shape;440;p25"/>
            <p:cNvSpPr/>
            <p:nvPr/>
          </p:nvSpPr>
          <p:spPr>
            <a:xfrm>
              <a:off x="2281" y="94967"/>
              <a:ext cx="2224919" cy="632360"/>
            </a:xfrm>
            <a:prstGeom prst="rect">
              <a:avLst/>
            </a:prstGeom>
            <a:solidFill>
              <a:srgbClr val="004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txBox="1"/>
            <p:nvPr/>
          </p:nvSpPr>
          <p:spPr>
            <a:xfrm>
              <a:off x="2281" y="94967"/>
              <a:ext cx="2224919" cy="632360"/>
            </a:xfrm>
            <a:prstGeom prst="rect">
              <a:avLst/>
            </a:prstGeom>
            <a:noFill/>
            <a:ln>
              <a:noFill/>
            </a:ln>
          </p:spPr>
          <p:txBody>
            <a:bodyPr spcFirstLastPara="1" wrap="square" lIns="128000" tIns="73150" rIns="128000" bIns="73150"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dirty="0">
                  <a:solidFill>
                    <a:schemeClr val="dk1"/>
                  </a:solidFill>
                  <a:latin typeface="Arial"/>
                  <a:ea typeface="Arial"/>
                  <a:cs typeface="Arial"/>
                  <a:sym typeface="Arial"/>
                </a:rPr>
                <a:t>Color Contrast</a:t>
              </a:r>
              <a:endParaRPr sz="1800" b="0" i="0" u="none" strike="noStrike" cap="none" dirty="0">
                <a:solidFill>
                  <a:schemeClr val="dk1"/>
                </a:solidFill>
                <a:latin typeface="Arial"/>
                <a:ea typeface="Arial"/>
                <a:cs typeface="Arial"/>
                <a:sym typeface="Arial"/>
              </a:endParaRPr>
            </a:p>
          </p:txBody>
        </p:sp>
        <p:sp>
          <p:nvSpPr>
            <p:cNvPr id="442" name="Google Shape;442;p25"/>
            <p:cNvSpPr/>
            <p:nvPr/>
          </p:nvSpPr>
          <p:spPr>
            <a:xfrm>
              <a:off x="2281" y="727328"/>
              <a:ext cx="2224919" cy="3566784"/>
            </a:xfrm>
            <a:prstGeom prst="rect">
              <a:avLst/>
            </a:prstGeom>
            <a:solidFill>
              <a:srgbClr val="CADBD8">
                <a:alpha val="89803"/>
              </a:srgbClr>
            </a:solidFill>
            <a:ln w="25400" cap="flat" cmpd="sng">
              <a:solidFill>
                <a:srgbClr val="CADBD8">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5"/>
            <p:cNvSpPr txBox="1"/>
            <p:nvPr/>
          </p:nvSpPr>
          <p:spPr>
            <a:xfrm>
              <a:off x="2281" y="727328"/>
              <a:ext cx="2224919" cy="3566784"/>
            </a:xfrm>
            <a:prstGeom prst="rect">
              <a:avLst/>
            </a:prstGeom>
            <a:noFill/>
            <a:ln>
              <a:noFill/>
            </a:ln>
          </p:spPr>
          <p:txBody>
            <a:bodyPr spcFirstLastPara="1" wrap="square" lIns="80000" tIns="80000" rIns="106675" bIns="120000" anchor="t" anchorCtr="0">
              <a:noAutofit/>
            </a:bodyPr>
            <a:lstStyle/>
            <a:p>
              <a:pPr marL="114300" marR="0" lvl="1" indent="-114300" algn="l" rtl="0">
                <a:lnSpc>
                  <a:spcPct val="90000"/>
                </a:lnSpc>
                <a:spcBef>
                  <a:spcPts val="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Identifies programmed elements where there is not enough color contrast between text and its background.</a:t>
              </a:r>
              <a:endParaRPr sz="15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60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Conformance requires enough contrast so that text can be read by people with moderately low vision (specifically a contrast ratio of 4.5:1).</a:t>
              </a:r>
              <a:endParaRPr sz="1500" b="0" i="0" u="none" strike="noStrike" cap="none" dirty="0">
                <a:solidFill>
                  <a:schemeClr val="lt1"/>
                </a:solidFill>
                <a:latin typeface="Arial"/>
                <a:ea typeface="Arial"/>
                <a:cs typeface="Arial"/>
                <a:sym typeface="Arial"/>
              </a:endParaRPr>
            </a:p>
          </p:txBody>
        </p:sp>
        <p:sp>
          <p:nvSpPr>
            <p:cNvPr id="444" name="Google Shape;444;p25"/>
            <p:cNvSpPr/>
            <p:nvPr/>
          </p:nvSpPr>
          <p:spPr>
            <a:xfrm>
              <a:off x="2538690" y="94967"/>
              <a:ext cx="2224919" cy="632360"/>
            </a:xfrm>
            <a:prstGeom prst="rect">
              <a:avLst/>
            </a:prstGeom>
            <a:solidFill>
              <a:srgbClr val="004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txBox="1"/>
            <p:nvPr/>
          </p:nvSpPr>
          <p:spPr>
            <a:xfrm>
              <a:off x="2538690" y="94967"/>
              <a:ext cx="2224919" cy="632360"/>
            </a:xfrm>
            <a:prstGeom prst="rect">
              <a:avLst/>
            </a:prstGeom>
            <a:noFill/>
            <a:ln>
              <a:noFill/>
            </a:ln>
          </p:spPr>
          <p:txBody>
            <a:bodyPr spcFirstLastPara="1" wrap="square" lIns="128000" tIns="73150" rIns="128000" bIns="73150"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HTML Attributes</a:t>
              </a:r>
              <a:endParaRPr sz="1800" b="0" i="0" u="none" strike="noStrike" cap="none">
                <a:solidFill>
                  <a:schemeClr val="dk1"/>
                </a:solidFill>
                <a:latin typeface="Arial"/>
                <a:ea typeface="Arial"/>
                <a:cs typeface="Arial"/>
                <a:sym typeface="Arial"/>
              </a:endParaRPr>
            </a:p>
          </p:txBody>
        </p:sp>
        <p:sp>
          <p:nvSpPr>
            <p:cNvPr id="446" name="Google Shape;446;p25"/>
            <p:cNvSpPr/>
            <p:nvPr/>
          </p:nvSpPr>
          <p:spPr>
            <a:xfrm>
              <a:off x="2538690" y="727328"/>
              <a:ext cx="2224919" cy="3566784"/>
            </a:xfrm>
            <a:prstGeom prst="rect">
              <a:avLst/>
            </a:prstGeom>
            <a:solidFill>
              <a:srgbClr val="CADBD8">
                <a:alpha val="89803"/>
              </a:srgbClr>
            </a:solidFill>
            <a:ln w="25400" cap="flat" cmpd="sng">
              <a:solidFill>
                <a:srgbClr val="CADBD8">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txBox="1"/>
            <p:nvPr/>
          </p:nvSpPr>
          <p:spPr>
            <a:xfrm>
              <a:off x="2538690" y="727328"/>
              <a:ext cx="2224919" cy="3566784"/>
            </a:xfrm>
            <a:prstGeom prst="rect">
              <a:avLst/>
            </a:prstGeom>
            <a:noFill/>
            <a:ln>
              <a:noFill/>
            </a:ln>
          </p:spPr>
          <p:txBody>
            <a:bodyPr spcFirstLastPara="1" wrap="square" lIns="80000" tIns="80000" rIns="106675" bIns="120000" anchor="t" anchorCtr="0">
              <a:noAutofit/>
            </a:bodyPr>
            <a:lstStyle/>
            <a:p>
              <a:pPr marL="114300" marR="0" lvl="1" indent="-114300" algn="l" rtl="0">
                <a:lnSpc>
                  <a:spcPct val="90000"/>
                </a:lnSpc>
                <a:spcBef>
                  <a:spcPts val="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Identifies anchor elements with a valid attribute, but where no link content has been supplied. </a:t>
              </a:r>
              <a:endParaRPr sz="15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60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Identifies anchor element with no link content and no name and/or ID attribute. </a:t>
              </a:r>
              <a:endParaRPr sz="15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60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Full conformance requires that sufficient information about all user interface components is available to assistive technology.</a:t>
              </a:r>
              <a:endParaRPr sz="1500" b="0" i="0" u="none" strike="noStrike" cap="none" dirty="0">
                <a:solidFill>
                  <a:schemeClr val="lt1"/>
                </a:solidFill>
                <a:latin typeface="Arial"/>
                <a:ea typeface="Arial"/>
                <a:cs typeface="Arial"/>
                <a:sym typeface="Arial"/>
              </a:endParaRPr>
            </a:p>
          </p:txBody>
        </p:sp>
        <p:sp>
          <p:nvSpPr>
            <p:cNvPr id="448" name="Google Shape;448;p25"/>
            <p:cNvSpPr/>
            <p:nvPr/>
          </p:nvSpPr>
          <p:spPr>
            <a:xfrm>
              <a:off x="5075098" y="94967"/>
              <a:ext cx="2224919" cy="632360"/>
            </a:xfrm>
            <a:prstGeom prst="rect">
              <a:avLst/>
            </a:prstGeom>
            <a:solidFill>
              <a:srgbClr val="004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5"/>
            <p:cNvSpPr txBox="1"/>
            <p:nvPr/>
          </p:nvSpPr>
          <p:spPr>
            <a:xfrm>
              <a:off x="5075098" y="94967"/>
              <a:ext cx="2224919" cy="632360"/>
            </a:xfrm>
            <a:prstGeom prst="rect">
              <a:avLst/>
            </a:prstGeom>
            <a:noFill/>
            <a:ln>
              <a:noFill/>
            </a:ln>
          </p:spPr>
          <p:txBody>
            <a:bodyPr spcFirstLastPara="1" wrap="square" lIns="128000" tIns="73150" rIns="128000" bIns="73150"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Missing Descriptions</a:t>
              </a:r>
              <a:endParaRPr sz="1800" b="0" i="0" u="none" strike="noStrike" cap="none">
                <a:solidFill>
                  <a:schemeClr val="dk1"/>
                </a:solidFill>
                <a:latin typeface="Arial"/>
                <a:ea typeface="Arial"/>
                <a:cs typeface="Arial"/>
                <a:sym typeface="Arial"/>
              </a:endParaRPr>
            </a:p>
          </p:txBody>
        </p:sp>
        <p:sp>
          <p:nvSpPr>
            <p:cNvPr id="450" name="Google Shape;450;p25"/>
            <p:cNvSpPr/>
            <p:nvPr/>
          </p:nvSpPr>
          <p:spPr>
            <a:xfrm>
              <a:off x="5075098" y="727328"/>
              <a:ext cx="2224919" cy="3566784"/>
            </a:xfrm>
            <a:prstGeom prst="rect">
              <a:avLst/>
            </a:prstGeom>
            <a:solidFill>
              <a:srgbClr val="CADBD8">
                <a:alpha val="89803"/>
              </a:srgbClr>
            </a:solidFill>
            <a:ln w="25400" cap="flat" cmpd="sng">
              <a:solidFill>
                <a:srgbClr val="CADBD8">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txBox="1"/>
            <p:nvPr/>
          </p:nvSpPr>
          <p:spPr>
            <a:xfrm>
              <a:off x="5075098" y="727328"/>
              <a:ext cx="2224919" cy="3566784"/>
            </a:xfrm>
            <a:prstGeom prst="rect">
              <a:avLst/>
            </a:prstGeom>
            <a:noFill/>
            <a:ln>
              <a:noFill/>
            </a:ln>
          </p:spPr>
          <p:txBody>
            <a:bodyPr spcFirstLastPara="1" wrap="square" lIns="80000" tIns="80000" rIns="106675" bIns="120000" anchor="t" anchorCtr="0">
              <a:noAutofit/>
            </a:bodyPr>
            <a:lstStyle/>
            <a:p>
              <a:pPr marL="114300" marR="0" lvl="1" indent="-114300" algn="l" rtl="0">
                <a:lnSpc>
                  <a:spcPct val="90000"/>
                </a:lnSpc>
                <a:spcBef>
                  <a:spcPts val="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Identifies images and other non-text content that are missing a text description. </a:t>
              </a:r>
              <a:endParaRPr sz="1500" b="0" i="0" u="none" strike="noStrike" cap="none" dirty="0">
                <a:solidFill>
                  <a:schemeClr val="lt1"/>
                </a:solidFill>
                <a:latin typeface="Arial"/>
                <a:ea typeface="Arial"/>
                <a:cs typeface="Arial"/>
                <a:sym typeface="Arial"/>
              </a:endParaRPr>
            </a:p>
            <a:p>
              <a:pPr marL="114300" marR="0" lvl="1" indent="-114300" algn="l" rtl="0">
                <a:lnSpc>
                  <a:spcPct val="90000"/>
                </a:lnSpc>
                <a:spcBef>
                  <a:spcPts val="600"/>
                </a:spcBef>
                <a:spcAft>
                  <a:spcPts val="0"/>
                </a:spcAft>
                <a:buClr>
                  <a:srgbClr val="000000"/>
                </a:buClr>
                <a:buSzPts val="1500"/>
                <a:buFont typeface="Arial"/>
                <a:buChar char="•"/>
              </a:pPr>
              <a:r>
                <a:rPr lang="en-US" sz="1500" b="0" i="0" u="none" strike="noStrike" cap="none" dirty="0">
                  <a:solidFill>
                    <a:schemeClr val="lt1"/>
                  </a:solidFill>
                  <a:latin typeface="Arial"/>
                  <a:ea typeface="Arial"/>
                  <a:cs typeface="Arial"/>
                  <a:sym typeface="Arial"/>
                </a:rPr>
                <a:t>Full conformance requires a meaningful text description. This requires manual inspection.</a:t>
              </a:r>
              <a:endParaRPr sz="1500" b="0" i="0" u="none" strike="noStrike" cap="none" dirty="0">
                <a:solidFill>
                  <a:schemeClr val="lt1"/>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24"/>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Expanded Accessibility Checks</a:t>
            </a:r>
            <a:endParaRPr dirty="0"/>
          </a:p>
        </p:txBody>
      </p:sp>
      <p:sp>
        <p:nvSpPr>
          <p:cNvPr id="429" name="Google Shape;429;p24"/>
          <p:cNvSpPr txBox="1">
            <a:spLocks noGrp="1"/>
          </p:cNvSpPr>
          <p:nvPr>
            <p:ph type="body" idx="1"/>
          </p:nvPr>
        </p:nvSpPr>
        <p:spPr>
          <a:xfrm>
            <a:off x="423905" y="1463776"/>
            <a:ext cx="8296189" cy="865768"/>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0"/>
              </a:spcBef>
              <a:spcAft>
                <a:spcPts val="0"/>
              </a:spcAft>
              <a:buClr>
                <a:srgbClr val="0579BD"/>
              </a:buClr>
              <a:buSzPts val="2400"/>
              <a:buNone/>
            </a:pPr>
            <a:r>
              <a:rPr lang="en-US" dirty="0"/>
              <a:t>The Expanded Accessibility Report provides additional checks, such as:</a:t>
            </a:r>
            <a:endParaRPr dirty="0"/>
          </a:p>
          <a:p>
            <a:pPr marL="76200" lvl="0" indent="0" algn="l" rtl="0">
              <a:lnSpc>
                <a:spcPct val="100000"/>
              </a:lnSpc>
              <a:spcBef>
                <a:spcPts val="600"/>
              </a:spcBef>
              <a:spcAft>
                <a:spcPts val="600"/>
              </a:spcAft>
              <a:buSzPts val="2400"/>
              <a:buNone/>
            </a:pPr>
            <a:endParaRPr dirty="0"/>
          </a:p>
        </p:txBody>
      </p:sp>
      <p:sp>
        <p:nvSpPr>
          <p:cNvPr id="8" name="Google Shape;429;p24">
            <a:extLst>
              <a:ext uri="{FF2B5EF4-FFF2-40B4-BE49-F238E27FC236}">
                <a16:creationId xmlns:a16="http://schemas.microsoft.com/office/drawing/2014/main" id="{B81B7518-DE9B-4DCA-B7BE-6E28FD14F05F}"/>
              </a:ext>
            </a:extLst>
          </p:cNvPr>
          <p:cNvSpPr txBox="1">
            <a:spLocks/>
          </p:cNvSpPr>
          <p:nvPr/>
        </p:nvSpPr>
        <p:spPr>
          <a:xfrm>
            <a:off x="-11313" y="2370045"/>
            <a:ext cx="8551625" cy="4650360"/>
          </a:xfrm>
          <a:prstGeom prst="rect">
            <a:avLst/>
          </a:prstGeom>
          <a:noFill/>
          <a:ln>
            <a:noFill/>
          </a:ln>
        </p:spPr>
        <p:txBody>
          <a:bodyPr spcFirstLastPara="1" wrap="square" lIns="91425" tIns="91425" rIns="91425" bIns="91425" numCol="2"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0"/>
              </a:spcBef>
              <a:spcAft>
                <a:spcPts val="0"/>
              </a:spcAft>
              <a:buClr>
                <a:srgbClr val="0579BD"/>
              </a:buClr>
              <a:buSzPts val="2400"/>
              <a:buFont typeface="Arial"/>
              <a:buChar char="●"/>
              <a:defRPr sz="2400" b="0" i="0" u="none" strike="noStrike" cap="none">
                <a:solidFill>
                  <a:srgbClr val="003C71"/>
                </a:solidFill>
                <a:latin typeface="Arial"/>
                <a:ea typeface="Arial"/>
                <a:cs typeface="Arial"/>
                <a:sym typeface="Arial"/>
              </a:defRPr>
            </a:lvl1pPr>
            <a:lvl2pPr marL="914400" marR="0" lvl="1" indent="-381000" algn="l" rtl="0">
              <a:lnSpc>
                <a:spcPct val="100000"/>
              </a:lnSpc>
              <a:spcBef>
                <a:spcPts val="800"/>
              </a:spcBef>
              <a:spcAft>
                <a:spcPts val="0"/>
              </a:spcAft>
              <a:buClr>
                <a:srgbClr val="00A6FB"/>
              </a:buClr>
              <a:buSzPts val="2400"/>
              <a:buFont typeface="Arial"/>
              <a:buChar char="○"/>
              <a:defRPr sz="2000" b="0" i="0" u="none" strike="noStrike" cap="none">
                <a:solidFill>
                  <a:srgbClr val="003C71"/>
                </a:solidFill>
                <a:latin typeface="Arial"/>
                <a:ea typeface="Arial"/>
                <a:cs typeface="Arial"/>
                <a:sym typeface="Arial"/>
              </a:defRPr>
            </a:lvl2pPr>
            <a:lvl3pPr marL="1371600" marR="0" lvl="2"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3pPr>
            <a:lvl4pPr marL="1828800" marR="0" lvl="3"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4pPr>
            <a:lvl5pPr marL="2286000" marR="0" lvl="4" indent="-381000" algn="l" rtl="0">
              <a:lnSpc>
                <a:spcPct val="100000"/>
              </a:lnSpc>
              <a:spcBef>
                <a:spcPts val="800"/>
              </a:spcBef>
              <a:spcAft>
                <a:spcPts val="0"/>
              </a:spcAft>
              <a:buClr>
                <a:srgbClr val="00A6FB"/>
              </a:buClr>
              <a:buSzPts val="2400"/>
              <a:buFont typeface="Arial"/>
              <a:buChar char="○"/>
              <a:defRPr sz="2400" b="1" i="0" u="none" strike="noStrike" cap="none">
                <a:solidFill>
                  <a:srgbClr val="003C71"/>
                </a:solidFill>
                <a:latin typeface="Arial"/>
                <a:ea typeface="Arial"/>
                <a:cs typeface="Arial"/>
                <a:sym typeface="Arial"/>
              </a:defRPr>
            </a:lvl5pPr>
            <a:lvl6pPr marL="2743200" marR="0" lvl="5"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6pPr>
            <a:lvl7pPr marL="3200400" marR="0" lvl="6" indent="-381000" algn="l" rtl="0">
              <a:lnSpc>
                <a:spcPct val="100000"/>
              </a:lnSpc>
              <a:spcBef>
                <a:spcPts val="800"/>
              </a:spcBef>
              <a:spcAft>
                <a:spcPts val="0"/>
              </a:spcAft>
              <a:buClr>
                <a:srgbClr val="0579BD"/>
              </a:buClr>
              <a:buSzPts val="2400"/>
              <a:buFont typeface="Arial"/>
              <a:buChar char="●"/>
              <a:defRPr sz="2400" b="1" i="0" u="none" strike="noStrike" cap="none">
                <a:solidFill>
                  <a:srgbClr val="003C71"/>
                </a:solidFill>
                <a:latin typeface="Arial"/>
                <a:ea typeface="Arial"/>
                <a:cs typeface="Arial"/>
                <a:sym typeface="Arial"/>
              </a:defRPr>
            </a:lvl7pPr>
            <a:lvl8pPr marL="3657600" marR="0" lvl="7" indent="-381000" algn="l" rtl="0">
              <a:lnSpc>
                <a:spcPct val="100000"/>
              </a:lnSpc>
              <a:spcBef>
                <a:spcPts val="800"/>
              </a:spcBef>
              <a:spcAft>
                <a:spcPts val="0"/>
              </a:spcAft>
              <a:buClr>
                <a:srgbClr val="00A6FB"/>
              </a:buClr>
              <a:buSzPts val="2400"/>
              <a:buFont typeface="Arial"/>
              <a:buChar char="○"/>
              <a:defRPr sz="2400" b="1" i="0" u="none" strike="noStrike" cap="none">
                <a:solidFill>
                  <a:srgbClr val="003C71"/>
                </a:solidFill>
                <a:latin typeface="Arial"/>
                <a:ea typeface="Arial"/>
                <a:cs typeface="Arial"/>
                <a:sym typeface="Arial"/>
              </a:defRPr>
            </a:lvl8pPr>
            <a:lvl9pPr marL="4114800" marR="0" lvl="8" indent="-381000" algn="l" rtl="0">
              <a:lnSpc>
                <a:spcPct val="100000"/>
              </a:lnSpc>
              <a:spcBef>
                <a:spcPts val="800"/>
              </a:spcBef>
              <a:spcAft>
                <a:spcPts val="800"/>
              </a:spcAft>
              <a:buClr>
                <a:srgbClr val="0579BD"/>
              </a:buClr>
              <a:buSzPts val="2400"/>
              <a:buFont typeface="Arial"/>
              <a:buChar char="■"/>
              <a:defRPr sz="2400" b="1" i="0" u="none" strike="noStrike" cap="none">
                <a:solidFill>
                  <a:srgbClr val="003C71"/>
                </a:solidFill>
                <a:latin typeface="Arial"/>
                <a:ea typeface="Arial"/>
                <a:cs typeface="Arial"/>
                <a:sym typeface="Arial"/>
              </a:defRPr>
            </a:lvl9pPr>
          </a:lstStyle>
          <a:p>
            <a:pPr>
              <a:spcBef>
                <a:spcPts val="600"/>
              </a:spcBef>
            </a:pPr>
            <a:r>
              <a:rPr lang="en-US" sz="2000" dirty="0"/>
              <a:t>Forms</a:t>
            </a:r>
          </a:p>
          <a:p>
            <a:pPr lvl="1">
              <a:spcBef>
                <a:spcPts val="600"/>
              </a:spcBef>
            </a:pPr>
            <a:r>
              <a:rPr lang="en-US" sz="1600" dirty="0"/>
              <a:t>Fields have accessible names</a:t>
            </a:r>
          </a:p>
          <a:p>
            <a:pPr lvl="1">
              <a:spcBef>
                <a:spcPts val="600"/>
              </a:spcBef>
            </a:pPr>
            <a:r>
              <a:rPr lang="en-US" sz="1600" dirty="0"/>
              <a:t>Forms contain adequate headings</a:t>
            </a:r>
          </a:p>
          <a:p>
            <a:pPr lvl="1">
              <a:spcBef>
                <a:spcPts val="600"/>
              </a:spcBef>
            </a:pPr>
            <a:r>
              <a:rPr lang="en-US" sz="1600" dirty="0"/>
              <a:t>Elements have names available to an accessibility API </a:t>
            </a:r>
          </a:p>
          <a:p>
            <a:pPr>
              <a:spcBef>
                <a:spcPts val="600"/>
              </a:spcBef>
            </a:pPr>
            <a:r>
              <a:rPr lang="en-US" sz="2000" dirty="0"/>
              <a:t>Tables</a:t>
            </a:r>
          </a:p>
          <a:p>
            <a:pPr lvl="1">
              <a:spcBef>
                <a:spcPts val="600"/>
              </a:spcBef>
            </a:pPr>
            <a:r>
              <a:rPr lang="en-US" sz="1600" dirty="0"/>
              <a:t>Buttons are accessible</a:t>
            </a:r>
          </a:p>
          <a:p>
            <a:pPr lvl="1">
              <a:spcBef>
                <a:spcPts val="600"/>
              </a:spcBef>
            </a:pPr>
            <a:r>
              <a:rPr lang="en-US" sz="1600" dirty="0"/>
              <a:t>Elements have a unique ID attribute value</a:t>
            </a:r>
          </a:p>
          <a:p>
            <a:pPr>
              <a:spcBef>
                <a:spcPts val="600"/>
              </a:spcBef>
            </a:pPr>
            <a:r>
              <a:rPr lang="en-US" sz="2000" dirty="0"/>
              <a:t>Titles</a:t>
            </a:r>
          </a:p>
          <a:p>
            <a:pPr lvl="1">
              <a:spcBef>
                <a:spcPts val="600"/>
              </a:spcBef>
            </a:pPr>
            <a:r>
              <a:rPr lang="en-US" sz="1600" dirty="0"/>
              <a:t>All pages have titles</a:t>
            </a:r>
          </a:p>
          <a:p>
            <a:pPr lvl="1">
              <a:spcBef>
                <a:spcPts val="600"/>
              </a:spcBef>
            </a:pPr>
            <a:r>
              <a:rPr lang="en-US" sz="1600" dirty="0" err="1"/>
              <a:t>Screenreader</a:t>
            </a:r>
            <a:r>
              <a:rPr lang="en-US" sz="1600" dirty="0"/>
              <a:t> reads page titles first on every page</a:t>
            </a:r>
          </a:p>
          <a:p>
            <a:pPr lvl="1">
              <a:spcBef>
                <a:spcPts val="600"/>
              </a:spcBef>
            </a:pPr>
            <a:endParaRPr lang="en-US" sz="1600" dirty="0"/>
          </a:p>
          <a:p>
            <a:pPr>
              <a:spcBef>
                <a:spcPts val="600"/>
              </a:spcBef>
            </a:pPr>
            <a:r>
              <a:rPr lang="en-US" sz="2000" dirty="0"/>
              <a:t>Links and Buttons</a:t>
            </a:r>
          </a:p>
          <a:p>
            <a:pPr lvl="1">
              <a:spcBef>
                <a:spcPts val="600"/>
              </a:spcBef>
            </a:pPr>
            <a:r>
              <a:rPr lang="en-US" sz="1600" dirty="0"/>
              <a:t>Buttons have text that describe the destination</a:t>
            </a:r>
          </a:p>
          <a:p>
            <a:pPr lvl="1">
              <a:spcBef>
                <a:spcPts val="600"/>
              </a:spcBef>
            </a:pPr>
            <a:r>
              <a:rPr lang="en-US" sz="1600" dirty="0"/>
              <a:t>Input buttons have discernable text</a:t>
            </a:r>
          </a:p>
          <a:p>
            <a:pPr lvl="1">
              <a:spcBef>
                <a:spcPts val="600"/>
              </a:spcBef>
            </a:pPr>
            <a:r>
              <a:rPr lang="en-US" sz="1600" dirty="0"/>
              <a:t>Anchor elements are not empty</a:t>
            </a:r>
          </a:p>
          <a:p>
            <a:pPr>
              <a:spcBef>
                <a:spcPts val="600"/>
              </a:spcBef>
            </a:pPr>
            <a:r>
              <a:rPr lang="en-US" sz="2000" dirty="0"/>
              <a:t>Keyboard Access</a:t>
            </a:r>
          </a:p>
          <a:p>
            <a:pPr lvl="1">
              <a:spcBef>
                <a:spcPts val="600"/>
              </a:spcBef>
            </a:pPr>
            <a:r>
              <a:rPr lang="en-US" sz="1600" dirty="0"/>
              <a:t>Scrollable content for focusable elements enables keyboard navigation</a:t>
            </a:r>
          </a:p>
          <a:p>
            <a:pPr>
              <a:spcBef>
                <a:spcPts val="600"/>
              </a:spcBef>
            </a:pPr>
            <a:r>
              <a:rPr lang="en-US" sz="2000" dirty="0"/>
              <a:t>Language</a:t>
            </a:r>
          </a:p>
          <a:p>
            <a:pPr lvl="1">
              <a:spcBef>
                <a:spcPts val="600"/>
              </a:spcBef>
            </a:pPr>
            <a:r>
              <a:rPr lang="en-US" sz="1600" dirty="0"/>
              <a:t>All documents have language attributes</a:t>
            </a:r>
          </a:p>
          <a:p>
            <a:pPr lvl="1">
              <a:spcBef>
                <a:spcPts val="600"/>
              </a:spcBef>
            </a:pPr>
            <a:r>
              <a:rPr lang="en-US" sz="1600" dirty="0"/>
              <a:t>Specified language is valid</a:t>
            </a:r>
          </a:p>
          <a:p>
            <a:pPr marL="76200" indent="0">
              <a:spcBef>
                <a:spcPts val="600"/>
              </a:spcBef>
              <a:spcAft>
                <a:spcPts val="600"/>
              </a:spcAft>
              <a:buFont typeface="Arial"/>
              <a:buNone/>
            </a:pPr>
            <a:endParaRPr lang="en-US" sz="2000" dirty="0"/>
          </a:p>
        </p:txBody>
      </p:sp>
    </p:spTree>
    <p:extLst>
      <p:ext uri="{BB962C8B-B14F-4D97-AF65-F5344CB8AC3E}">
        <p14:creationId xmlns:p14="http://schemas.microsoft.com/office/powerpoint/2010/main" val="31409515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26"/>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Navigating to the Accessibility Module</a:t>
            </a:r>
            <a:endParaRPr/>
          </a:p>
        </p:txBody>
      </p:sp>
      <p:sp>
        <p:nvSpPr>
          <p:cNvPr id="459" name="Google Shape;459;p26"/>
          <p:cNvSpPr txBox="1">
            <a:spLocks noGrp="1"/>
          </p:cNvSpPr>
          <p:nvPr>
            <p:ph type="body" idx="1"/>
          </p:nvPr>
        </p:nvSpPr>
        <p:spPr>
          <a:xfrm>
            <a:off x="510200" y="1460162"/>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800"/>
              </a:spcAft>
              <a:buSzPts val="2400"/>
              <a:buChar char="●"/>
            </a:pPr>
            <a:r>
              <a:rPr lang="en-US" u="sng" dirty="0">
                <a:solidFill>
                  <a:srgbClr val="0579BD"/>
                </a:solidFill>
                <a:hlinkClick r:id="rId3">
                  <a:extLst>
                    <a:ext uri="{A12FA001-AC4F-418D-AE19-62706E023703}">
                      <ahyp:hlinkClr xmlns:ahyp="http://schemas.microsoft.com/office/drawing/2018/hyperlinkcolor" val="tx"/>
                    </a:ext>
                  </a:extLst>
                </a:hlinkClick>
              </a:rPr>
              <a:t>https://digitaldashboard.gov/</a:t>
            </a:r>
            <a:r>
              <a:rPr lang="en-US" u="sng" dirty="0">
                <a:solidFill>
                  <a:srgbClr val="0579BD"/>
                </a:solidFill>
              </a:rPr>
              <a:t> </a:t>
            </a:r>
            <a:br>
              <a:rPr lang="en-US" dirty="0"/>
            </a:br>
            <a:br>
              <a:rPr lang="en-US" dirty="0"/>
            </a:br>
            <a:endParaRPr dirty="0"/>
          </a:p>
        </p:txBody>
      </p:sp>
      <p:grpSp>
        <p:nvGrpSpPr>
          <p:cNvPr id="460" name="Google Shape;460;p26" descr="Screen capture of the Digital Dashboard main page. "/>
          <p:cNvGrpSpPr/>
          <p:nvPr/>
        </p:nvGrpSpPr>
        <p:grpSpPr>
          <a:xfrm>
            <a:off x="1074580" y="2059205"/>
            <a:ext cx="6342219" cy="4697751"/>
            <a:chOff x="1074580" y="2059205"/>
            <a:chExt cx="6342219" cy="4697751"/>
          </a:xfrm>
        </p:grpSpPr>
        <p:pic>
          <p:nvPicPr>
            <p:cNvPr id="461" name="Google Shape;461;p26" descr="Screen capture of the Digital Dashboard home page. "/>
            <p:cNvPicPr preferRelativeResize="0"/>
            <p:nvPr/>
          </p:nvPicPr>
          <p:blipFill rotWithShape="1">
            <a:blip r:embed="rId4">
              <a:alphaModFix/>
            </a:blip>
            <a:srcRect b="12360"/>
            <a:stretch/>
          </p:blipFill>
          <p:spPr>
            <a:xfrm>
              <a:off x="1074580" y="2059205"/>
              <a:ext cx="6342219" cy="4697751"/>
            </a:xfrm>
            <a:prstGeom prst="rect">
              <a:avLst/>
            </a:prstGeom>
            <a:noFill/>
            <a:ln>
              <a:noFill/>
            </a:ln>
          </p:spPr>
        </p:pic>
        <p:sp>
          <p:nvSpPr>
            <p:cNvPr id="462" name="Google Shape;462;p26" descr="Call out pointing to the log in button that says 1. Log in. "/>
            <p:cNvSpPr/>
            <p:nvPr/>
          </p:nvSpPr>
          <p:spPr>
            <a:xfrm>
              <a:off x="5896399" y="2529418"/>
              <a:ext cx="935181" cy="403754"/>
            </a:xfrm>
            <a:prstGeom prst="wedgeRoundRectCallout">
              <a:avLst>
                <a:gd name="adj1" fmla="val 53526"/>
                <a:gd name="adj2" fmla="val -107563"/>
                <a:gd name="adj3" fmla="val 16667"/>
              </a:avLst>
            </a:prstGeom>
            <a:solidFill>
              <a:schemeClr val="dk1"/>
            </a:solidFill>
            <a:ln w="38100" cap="flat" cmpd="sng">
              <a:solidFill>
                <a:srgbClr val="005A9E"/>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chemeClr val="lt1"/>
                  </a:solidFill>
                  <a:latin typeface="Arial"/>
                  <a:ea typeface="Arial"/>
                  <a:cs typeface="Arial"/>
                  <a:sym typeface="Arial"/>
                </a:rPr>
                <a:t>1. Log in</a:t>
              </a:r>
              <a:endParaRPr dirty="0"/>
            </a:p>
          </p:txBody>
        </p:sp>
        <p:sp>
          <p:nvSpPr>
            <p:cNvPr id="463" name="Google Shape;463;p26" descr="Call out pointing to the Accessibility module that says 2. Select Accessibility. "/>
            <p:cNvSpPr/>
            <p:nvPr/>
          </p:nvSpPr>
          <p:spPr>
            <a:xfrm>
              <a:off x="1463216" y="4827465"/>
              <a:ext cx="2064129" cy="419593"/>
            </a:xfrm>
            <a:prstGeom prst="wedgeRoundRectCallout">
              <a:avLst>
                <a:gd name="adj1" fmla="val 44862"/>
                <a:gd name="adj2" fmla="val 192128"/>
                <a:gd name="adj3" fmla="val 16667"/>
              </a:avLst>
            </a:prstGeom>
            <a:solidFill>
              <a:schemeClr val="dk1"/>
            </a:solidFill>
            <a:ln w="38100" cap="flat" cmpd="sng">
              <a:solidFill>
                <a:srgbClr val="005A9E"/>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chemeClr val="lt1"/>
                  </a:solidFill>
                  <a:latin typeface="Arial"/>
                  <a:ea typeface="Arial"/>
                  <a:cs typeface="Arial"/>
                  <a:sym typeface="Arial"/>
                </a:rPr>
                <a:t>2. Select </a:t>
              </a:r>
              <a:r>
                <a:rPr lang="en-US" sz="1200" b="1" i="1" u="none" strike="noStrike" cap="none" dirty="0">
                  <a:solidFill>
                    <a:schemeClr val="lt1"/>
                  </a:solidFill>
                  <a:latin typeface="Arial"/>
                  <a:ea typeface="Arial"/>
                  <a:cs typeface="Arial"/>
                  <a:sym typeface="Arial"/>
                </a:rPr>
                <a:t>Accessibility</a:t>
              </a:r>
              <a:endParaRPr dirty="0"/>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7"/>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Agency Dashboard</a:t>
            </a:r>
            <a:endParaRPr dirty="0"/>
          </a:p>
        </p:txBody>
      </p:sp>
      <p:pic>
        <p:nvPicPr>
          <p:cNvPr id="473" name="Google Shape;473;p27" descr="Screen capture of the Agency Dashboard screen. Four panels are shown, Mobile Information, Accessibility Spot Checks, DNSSEC Information, and On-Site Search Information."/>
          <p:cNvPicPr preferRelativeResize="0"/>
          <p:nvPr/>
        </p:nvPicPr>
        <p:blipFill rotWithShape="1">
          <a:blip r:embed="rId3">
            <a:alphaModFix/>
          </a:blip>
          <a:srcRect t="9118" b="57240"/>
          <a:stretch/>
        </p:blipFill>
        <p:spPr>
          <a:xfrm>
            <a:off x="423905" y="1459380"/>
            <a:ext cx="7681190" cy="51725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28"/>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My Websites</a:t>
            </a:r>
            <a:endParaRPr/>
          </a:p>
        </p:txBody>
      </p:sp>
      <p:pic>
        <p:nvPicPr>
          <p:cNvPr id="3" name="Picture 2" descr="Screen capture of the General Services Administration Websites page. The page presents a table of General Services Administration websites and related data. The table headings are (from left to right) website name, HTTPS score, IPv6 score, DNSSEC score, Site Speed score, DAP score, Mobile Usability, and Mobile Performance. ">
            <a:extLst>
              <a:ext uri="{FF2B5EF4-FFF2-40B4-BE49-F238E27FC236}">
                <a16:creationId xmlns:a16="http://schemas.microsoft.com/office/drawing/2014/main" id="{2EF4782E-41A1-4D5A-BEEB-08EE8DDCE90F}"/>
              </a:ext>
            </a:extLst>
          </p:cNvPr>
          <p:cNvPicPr>
            <a:picLocks noChangeAspect="1"/>
          </p:cNvPicPr>
          <p:nvPr/>
        </p:nvPicPr>
        <p:blipFill>
          <a:blip r:embed="rId3"/>
          <a:stretch>
            <a:fillRect/>
          </a:stretch>
        </p:blipFill>
        <p:spPr>
          <a:xfrm>
            <a:off x="709862" y="1685339"/>
            <a:ext cx="6853922" cy="49229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3C71"/>
        </a:solidFill>
        <a:effectLst/>
      </p:bgPr>
    </p:bg>
    <p:spTree>
      <p:nvGrpSpPr>
        <p:cNvPr id="1" name="Shape 270"/>
        <p:cNvGrpSpPr/>
        <p:nvPr/>
      </p:nvGrpSpPr>
      <p:grpSpPr>
        <a:xfrm>
          <a:off x="0" y="0"/>
          <a:ext cx="0" cy="0"/>
          <a:chOff x="0" y="0"/>
          <a:chExt cx="0" cy="0"/>
        </a:xfrm>
      </p:grpSpPr>
      <p:sp>
        <p:nvSpPr>
          <p:cNvPr id="271" name="Google Shape;271;p3"/>
          <p:cNvSpPr txBox="1">
            <a:spLocks noGrp="1"/>
          </p:cNvSpPr>
          <p:nvPr>
            <p:ph type="title"/>
          </p:nvPr>
        </p:nvSpPr>
        <p:spPr>
          <a:xfrm>
            <a:off x="490250" y="600200"/>
            <a:ext cx="8164800" cy="5454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6000"/>
              <a:buNone/>
            </a:pPr>
            <a:r>
              <a:rPr lang="en-US" sz="6200" b="1">
                <a:solidFill>
                  <a:srgbClr val="0FAFFF"/>
                </a:solidFill>
                <a:latin typeface="Open Sans"/>
                <a:ea typeface="Open Sans"/>
                <a:cs typeface="Open Sans"/>
                <a:sym typeface="Open Sans"/>
              </a:rPr>
              <a:t>GOAL: </a:t>
            </a:r>
            <a:r>
              <a:rPr lang="en-US" sz="5400"/>
              <a:t>To provide an overview of the purpose, uses, and function of the Digital Dashboard Accessibility module</a:t>
            </a:r>
            <a:r>
              <a:rPr lang="en-US" sz="5800"/>
              <a:t>.</a:t>
            </a:r>
            <a:endParaRPr sz="6200" b="1">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29"/>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Website Information</a:t>
            </a:r>
            <a:endParaRPr/>
          </a:p>
        </p:txBody>
      </p:sp>
      <p:pic>
        <p:nvPicPr>
          <p:cNvPr id="3" name="Picture 2" descr="Screen capture of the Website Information  page. ">
            <a:extLst>
              <a:ext uri="{FF2B5EF4-FFF2-40B4-BE49-F238E27FC236}">
                <a16:creationId xmlns:a16="http://schemas.microsoft.com/office/drawing/2014/main" id="{39AF4292-CA08-4660-BC2D-8EE19C7451A2}"/>
              </a:ext>
            </a:extLst>
          </p:cNvPr>
          <p:cNvPicPr>
            <a:picLocks noChangeAspect="1"/>
          </p:cNvPicPr>
          <p:nvPr/>
        </p:nvPicPr>
        <p:blipFill>
          <a:blip r:embed="rId3"/>
          <a:stretch>
            <a:fillRect/>
          </a:stretch>
        </p:blipFill>
        <p:spPr>
          <a:xfrm>
            <a:off x="1227224" y="1664217"/>
            <a:ext cx="6054010" cy="4944108"/>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0"/>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Accessibility Menu</a:t>
            </a:r>
            <a:endParaRPr/>
          </a:p>
        </p:txBody>
      </p:sp>
      <p:pic>
        <p:nvPicPr>
          <p:cNvPr id="495" name="Google Shape;495;p30" descr="Screen captue of the Accessibility Menu drop down list showing My Agency Accessibility Spot Checks and Expanded My Agency Accessibility Report."/>
          <p:cNvPicPr preferRelativeResize="0"/>
          <p:nvPr/>
        </p:nvPicPr>
        <p:blipFill rotWithShape="1">
          <a:blip r:embed="rId3">
            <a:alphaModFix/>
          </a:blip>
          <a:srcRect/>
          <a:stretch/>
        </p:blipFill>
        <p:spPr>
          <a:xfrm>
            <a:off x="685060" y="1574166"/>
            <a:ext cx="7137397" cy="46304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1" name="Google Shape;501;p31"/>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Accessibility Spot Checks</a:t>
            </a:r>
            <a:endParaRPr/>
          </a:p>
        </p:txBody>
      </p:sp>
      <p:pic>
        <p:nvPicPr>
          <p:cNvPr id="500" name="Google Shape;500;p31" descr="Screen capture of the Accessibility Spot Checks screen."/>
          <p:cNvPicPr preferRelativeResize="0"/>
          <p:nvPr/>
        </p:nvPicPr>
        <p:blipFill rotWithShape="1">
          <a:blip r:embed="rId3">
            <a:alphaModFix/>
          </a:blip>
          <a:srcRect b="46128"/>
          <a:stretch/>
        </p:blipFill>
        <p:spPr>
          <a:xfrm>
            <a:off x="685059" y="1562100"/>
            <a:ext cx="7036539" cy="5046226"/>
          </a:xfrm>
          <a:prstGeom prst="rect">
            <a:avLst/>
          </a:prstGeom>
          <a:noFill/>
          <a:ln>
            <a:noFill/>
          </a:ln>
          <a:effectLst>
            <a:outerShdw blurRad="50800" dist="38100" dir="2700000" algn="tl" rotWithShape="0">
              <a:srgbClr val="000000">
                <a:alpha val="40000"/>
              </a:srgbClr>
            </a:outerShdw>
          </a:effectLst>
        </p:spPr>
      </p:pic>
      <p:sp>
        <p:nvSpPr>
          <p:cNvPr id="502" name="Google Shape;502;p31" descr="Callout box pointing to the website title field that says Search by website name."/>
          <p:cNvSpPr/>
          <p:nvPr/>
        </p:nvSpPr>
        <p:spPr>
          <a:xfrm>
            <a:off x="2057880" y="3885043"/>
            <a:ext cx="1378528" cy="408710"/>
          </a:xfrm>
          <a:prstGeom prst="wedgeRoundRectCallout">
            <a:avLst>
              <a:gd name="adj1" fmla="val -73740"/>
              <a:gd name="adj2" fmla="val -119723"/>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Search by website name</a:t>
            </a:r>
            <a:endParaRPr sz="1100" b="1" i="1" u="none" strike="noStrike" cap="none" dirty="0">
              <a:solidFill>
                <a:schemeClr val="lt1"/>
              </a:solidFill>
              <a:latin typeface="Arial"/>
              <a:ea typeface="Arial"/>
              <a:cs typeface="Arial"/>
              <a:sym typeface="Arial"/>
            </a:endParaRPr>
          </a:p>
        </p:txBody>
      </p:sp>
      <p:sp>
        <p:nvSpPr>
          <p:cNvPr id="503" name="Google Shape;503;p31" descr="Callout box pointing to a column header that says Sort results by column headings. "/>
          <p:cNvSpPr/>
          <p:nvPr/>
        </p:nvSpPr>
        <p:spPr>
          <a:xfrm>
            <a:off x="3889663" y="3143500"/>
            <a:ext cx="1364673" cy="408710"/>
          </a:xfrm>
          <a:prstGeom prst="wedgeRoundRectCallout">
            <a:avLst>
              <a:gd name="adj1" fmla="val -38508"/>
              <a:gd name="adj2" fmla="val 68789"/>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Sort results by </a:t>
            </a:r>
            <a:br>
              <a:rPr lang="en-US" sz="1100" b="0" i="0" u="none" strike="noStrike" cap="none">
                <a:solidFill>
                  <a:schemeClr val="lt1"/>
                </a:solidFill>
                <a:latin typeface="Arial"/>
                <a:ea typeface="Arial"/>
                <a:cs typeface="Arial"/>
                <a:sym typeface="Arial"/>
              </a:rPr>
            </a:br>
            <a:r>
              <a:rPr lang="en-US" sz="1100" b="0" i="0" u="none" strike="noStrike" cap="none">
                <a:solidFill>
                  <a:schemeClr val="lt1"/>
                </a:solidFill>
                <a:latin typeface="Arial"/>
                <a:ea typeface="Arial"/>
                <a:cs typeface="Arial"/>
                <a:sym typeface="Arial"/>
              </a:rPr>
              <a:t>column headings</a:t>
            </a:r>
            <a:endParaRPr sz="1100" b="1" i="1" u="none" strike="noStrike" cap="none">
              <a:solidFill>
                <a:schemeClr val="lt1"/>
              </a:solidFill>
              <a:latin typeface="Arial"/>
              <a:ea typeface="Arial"/>
              <a:cs typeface="Arial"/>
              <a:sym typeface="Arial"/>
            </a:endParaRPr>
          </a:p>
        </p:txBody>
      </p:sp>
      <p:sp>
        <p:nvSpPr>
          <p:cNvPr id="504" name="Google Shape;504;p31" descr="Callout box pointing to the Download My Agency Accessibility Report: csv|xls option. "/>
          <p:cNvSpPr/>
          <p:nvPr/>
        </p:nvSpPr>
        <p:spPr>
          <a:xfrm>
            <a:off x="6151085" y="2734790"/>
            <a:ext cx="1364673" cy="408710"/>
          </a:xfrm>
          <a:prstGeom prst="wedgeRoundRectCallout">
            <a:avLst>
              <a:gd name="adj1" fmla="val 35322"/>
              <a:gd name="adj2" fmla="val 77075"/>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Export data</a:t>
            </a:r>
            <a:endParaRPr sz="1100" b="1" i="1" u="none" strike="noStrike" cap="none">
              <a:solidFill>
                <a:schemeClr val="lt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2"/>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Expanded Accessibility Report</a:t>
            </a:r>
            <a:endParaRPr/>
          </a:p>
        </p:txBody>
      </p:sp>
      <p:pic>
        <p:nvPicPr>
          <p:cNvPr id="514" name="Google Shape;514;p32" descr="Screen capture of the Expanded My Agency Accessibility Report. "/>
          <p:cNvPicPr preferRelativeResize="0"/>
          <p:nvPr/>
        </p:nvPicPr>
        <p:blipFill rotWithShape="1">
          <a:blip r:embed="rId3">
            <a:alphaModFix/>
          </a:blip>
          <a:srcRect/>
          <a:stretch/>
        </p:blipFill>
        <p:spPr>
          <a:xfrm>
            <a:off x="464750" y="1592565"/>
            <a:ext cx="7650545" cy="5015760"/>
          </a:xfrm>
          <a:prstGeom prst="rect">
            <a:avLst/>
          </a:prstGeom>
          <a:noFill/>
          <a:ln>
            <a:noFill/>
          </a:ln>
          <a:effectLst>
            <a:outerShdw blurRad="50800" dist="38100" dir="2700000" algn="tl" rotWithShape="0">
              <a:srgbClr val="000000">
                <a:alpha val="40000"/>
              </a:srgbClr>
            </a:outerShdw>
          </a:effectLst>
        </p:spPr>
      </p:pic>
      <p:sp>
        <p:nvSpPr>
          <p:cNvPr id="515" name="Google Shape;515;p32" descr="Callout box pointing to the Search box that says Search by website name."/>
          <p:cNvSpPr/>
          <p:nvPr/>
        </p:nvSpPr>
        <p:spPr>
          <a:xfrm>
            <a:off x="1994380" y="3656443"/>
            <a:ext cx="1378528" cy="408710"/>
          </a:xfrm>
          <a:prstGeom prst="wedgeRoundRectCallout">
            <a:avLst>
              <a:gd name="adj1" fmla="val -73740"/>
              <a:gd name="adj2" fmla="val -119723"/>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Search by website name</a:t>
            </a:r>
            <a:endParaRPr sz="1100" b="1" i="1" u="none" strike="noStrike" cap="none">
              <a:solidFill>
                <a:schemeClr val="lt1"/>
              </a:solidFill>
              <a:latin typeface="Arial"/>
              <a:ea typeface="Arial"/>
              <a:cs typeface="Arial"/>
              <a:sym typeface="Arial"/>
            </a:endParaRPr>
          </a:p>
        </p:txBody>
      </p:sp>
      <p:sp>
        <p:nvSpPr>
          <p:cNvPr id="516" name="Google Shape;516;p32" descr="Callout box pointing to the scroll arrows that says Scroll through results for your agency's websites. "/>
          <p:cNvSpPr/>
          <p:nvPr/>
        </p:nvSpPr>
        <p:spPr>
          <a:xfrm>
            <a:off x="4524663" y="2991100"/>
            <a:ext cx="1761834" cy="408710"/>
          </a:xfrm>
          <a:prstGeom prst="wedgeRoundRectCallout">
            <a:avLst>
              <a:gd name="adj1" fmla="val -54366"/>
              <a:gd name="adj2" fmla="val 93648"/>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Scroll through results for your agency’s websites</a:t>
            </a:r>
            <a:endParaRPr sz="1100" b="1" i="1" u="none" strike="noStrike" cap="none">
              <a:solidFill>
                <a:schemeClr val="lt1"/>
              </a:solidFill>
              <a:latin typeface="Arial"/>
              <a:ea typeface="Arial"/>
              <a:cs typeface="Arial"/>
              <a:sym typeface="Arial"/>
            </a:endParaRPr>
          </a:p>
        </p:txBody>
      </p:sp>
      <p:sp>
        <p:nvSpPr>
          <p:cNvPr id="517" name="Google Shape;517;p32" descr="Callout box pointing to the Download Accessibility Reports: csv|xls option that says Export data. "/>
          <p:cNvSpPr/>
          <p:nvPr/>
        </p:nvSpPr>
        <p:spPr>
          <a:xfrm>
            <a:off x="6430485" y="2620490"/>
            <a:ext cx="1364673" cy="408710"/>
          </a:xfrm>
          <a:prstGeom prst="wedgeRoundRectCallout">
            <a:avLst>
              <a:gd name="adj1" fmla="val 47420"/>
              <a:gd name="adj2" fmla="val 98826"/>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Export data</a:t>
            </a:r>
            <a:endParaRPr sz="1100" b="1" i="1" u="none" strike="noStrike" cap="none" dirty="0">
              <a:solidFill>
                <a:schemeClr val="lt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33"/>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sz="3200"/>
              <a:t>Expanded Accessibility Report, cont.</a:t>
            </a:r>
            <a:endParaRPr sz="3200"/>
          </a:p>
        </p:txBody>
      </p:sp>
      <p:pic>
        <p:nvPicPr>
          <p:cNvPr id="525" name="Google Shape;525;p33" descr="Screen capture of the Expanded Accessibility Report screen. "/>
          <p:cNvPicPr preferRelativeResize="0"/>
          <p:nvPr/>
        </p:nvPicPr>
        <p:blipFill rotWithShape="1">
          <a:blip r:embed="rId3">
            <a:alphaModFix/>
          </a:blip>
          <a:srcRect b="19086"/>
          <a:stretch/>
        </p:blipFill>
        <p:spPr>
          <a:xfrm>
            <a:off x="438184" y="1562100"/>
            <a:ext cx="7678031" cy="4953000"/>
          </a:xfrm>
          <a:prstGeom prst="rect">
            <a:avLst/>
          </a:prstGeom>
          <a:noFill/>
          <a:ln>
            <a:noFill/>
          </a:ln>
          <a:effectLst>
            <a:outerShdw blurRad="50800" dist="38100" dir="2700000" algn="tl" rotWithShape="0">
              <a:srgbClr val="000000">
                <a:alpha val="40000"/>
              </a:srgbClr>
            </a:outerShdw>
          </a:effectLst>
        </p:spPr>
      </p:pic>
      <p:sp>
        <p:nvSpPr>
          <p:cNvPr id="526" name="Google Shape;526;p33" descr="Callout box pointing to the WCAG Success Criteria column that says Select to expand. "/>
          <p:cNvSpPr/>
          <p:nvPr/>
        </p:nvSpPr>
        <p:spPr>
          <a:xfrm>
            <a:off x="974445" y="2864490"/>
            <a:ext cx="1378528" cy="408710"/>
          </a:xfrm>
          <a:prstGeom prst="wedgeRoundRectCallout">
            <a:avLst>
              <a:gd name="adj1" fmla="val -72634"/>
              <a:gd name="adj2" fmla="val 316547"/>
              <a:gd name="adj3" fmla="val 16667"/>
            </a:avLst>
          </a:prstGeom>
          <a:solidFill>
            <a:schemeClr val="dk1"/>
          </a:solidFill>
          <a:ln w="38100" cap="flat" cmpd="sng">
            <a:solidFill>
              <a:srgbClr val="005A9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Select to expand</a:t>
            </a:r>
            <a:endParaRPr sz="1100" b="1" i="1" u="none" strike="noStrike" cap="none">
              <a:solidFill>
                <a:schemeClr val="lt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4"/>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Accessibility Guidance</a:t>
            </a:r>
            <a:endParaRPr/>
          </a:p>
        </p:txBody>
      </p:sp>
      <p:pic>
        <p:nvPicPr>
          <p:cNvPr id="3" name="Picture 2" descr="Screen capture of the Accessibility Guidance screen. ">
            <a:extLst>
              <a:ext uri="{FF2B5EF4-FFF2-40B4-BE49-F238E27FC236}">
                <a16:creationId xmlns:a16="http://schemas.microsoft.com/office/drawing/2014/main" id="{8E965A7E-47DF-4529-BC07-8D97D9C4234F}"/>
              </a:ext>
            </a:extLst>
          </p:cNvPr>
          <p:cNvPicPr>
            <a:picLocks noChangeAspect="1"/>
          </p:cNvPicPr>
          <p:nvPr/>
        </p:nvPicPr>
        <p:blipFill>
          <a:blip r:embed="rId3"/>
          <a:stretch>
            <a:fillRect/>
          </a:stretch>
        </p:blipFill>
        <p:spPr>
          <a:xfrm>
            <a:off x="1179095" y="1602221"/>
            <a:ext cx="5505888" cy="5006104"/>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5"/>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sz="3200"/>
              <a:t>Downloaded Accessibility Report</a:t>
            </a:r>
            <a:endParaRPr sz="3200"/>
          </a:p>
        </p:txBody>
      </p:sp>
      <p:pic>
        <p:nvPicPr>
          <p:cNvPr id="542" name="Google Shape;542;p35" descr="Screen capture of a downloaded accessibility report in spreadsheet form. Data points include Website and ID, Agency and ID, WCAG Success Criteria, Content Type and code, and Error information."/>
          <p:cNvPicPr preferRelativeResize="0"/>
          <p:nvPr/>
        </p:nvPicPr>
        <p:blipFill rotWithShape="1">
          <a:blip r:embed="rId3">
            <a:alphaModFix/>
          </a:blip>
          <a:srcRect t="22483" b="885"/>
          <a:stretch/>
        </p:blipFill>
        <p:spPr>
          <a:xfrm>
            <a:off x="309033" y="1584952"/>
            <a:ext cx="7835971" cy="3249515"/>
          </a:xfrm>
          <a:prstGeom prst="rect">
            <a:avLst/>
          </a:prstGeom>
          <a:noFill/>
          <a:ln>
            <a:noFill/>
          </a:ln>
          <a:effectLst>
            <a:outerShdw blurRad="50800" dist="38100" dir="2700000" algn="tl" rotWithShape="0">
              <a:srgbClr val="000000">
                <a:alpha val="40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6"/>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sz="3200"/>
              <a:t>Historical Accessibility Data</a:t>
            </a:r>
            <a:endParaRPr sz="3200"/>
          </a:p>
        </p:txBody>
      </p:sp>
      <p:pic>
        <p:nvPicPr>
          <p:cNvPr id="550" name="Google Shape;550;p36" descr="Screen capture of the View All Historical Accessibility Scan Data screen showing scans by date."/>
          <p:cNvPicPr preferRelativeResize="0"/>
          <p:nvPr/>
        </p:nvPicPr>
        <p:blipFill rotWithShape="1">
          <a:blip r:embed="rId3">
            <a:alphaModFix/>
          </a:blip>
          <a:srcRect t="12558" b="14250"/>
          <a:stretch/>
        </p:blipFill>
        <p:spPr>
          <a:xfrm>
            <a:off x="406409" y="1714500"/>
            <a:ext cx="7683242" cy="416354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37"/>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Trend Analysis</a:t>
            </a:r>
            <a:endParaRPr/>
          </a:p>
        </p:txBody>
      </p:sp>
      <p:pic>
        <p:nvPicPr>
          <p:cNvPr id="560" name="Google Shape;560;p37" descr="Screen capture of the My Agency Website-Specific Trend Analysis page. "/>
          <p:cNvPicPr preferRelativeResize="0"/>
          <p:nvPr/>
        </p:nvPicPr>
        <p:blipFill rotWithShape="1">
          <a:blip r:embed="rId3">
            <a:alphaModFix/>
          </a:blip>
          <a:srcRect b="60508"/>
          <a:stretch/>
        </p:blipFill>
        <p:spPr>
          <a:xfrm>
            <a:off x="322222" y="1797818"/>
            <a:ext cx="3671166" cy="4055507"/>
          </a:xfrm>
          <a:prstGeom prst="rect">
            <a:avLst/>
          </a:prstGeom>
          <a:noFill/>
          <a:ln>
            <a:noFill/>
          </a:ln>
          <a:effectLst>
            <a:outerShdw blurRad="50800" dist="38100" dir="2700000" algn="tl" rotWithShape="0">
              <a:srgbClr val="000000">
                <a:alpha val="40000"/>
              </a:srgbClr>
            </a:outerShdw>
          </a:effectLst>
        </p:spPr>
      </p:pic>
      <p:pic>
        <p:nvPicPr>
          <p:cNvPr id="556" name="Google Shape;556;p37" descr="Screen capture of the Website Trend Analysis data in graph form. "/>
          <p:cNvPicPr preferRelativeResize="0"/>
          <p:nvPr/>
        </p:nvPicPr>
        <p:blipFill rotWithShape="1">
          <a:blip r:embed="rId4">
            <a:alphaModFix/>
          </a:blip>
          <a:srcRect t="14029" b="33554"/>
          <a:stretch/>
        </p:blipFill>
        <p:spPr>
          <a:xfrm>
            <a:off x="4295855" y="1735395"/>
            <a:ext cx="3571622" cy="2080096"/>
          </a:xfrm>
          <a:prstGeom prst="rect">
            <a:avLst/>
          </a:prstGeom>
          <a:noFill/>
          <a:ln>
            <a:noFill/>
          </a:ln>
          <a:effectLst>
            <a:outerShdw blurRad="50800" dist="38100" dir="2700000" algn="tl" rotWithShape="0">
              <a:srgbClr val="000000">
                <a:alpha val="40000"/>
              </a:srgbClr>
            </a:outerShdw>
          </a:effectLst>
        </p:spPr>
      </p:pic>
      <p:pic>
        <p:nvPicPr>
          <p:cNvPr id="557" name="Google Shape;557;p37" descr="Screen capture of the Website Trend Analysis data in table form. "/>
          <p:cNvPicPr preferRelativeResize="0"/>
          <p:nvPr/>
        </p:nvPicPr>
        <p:blipFill rotWithShape="1">
          <a:blip r:embed="rId5">
            <a:alphaModFix/>
          </a:blip>
          <a:srcRect t="20464" b="11784"/>
          <a:stretch/>
        </p:blipFill>
        <p:spPr>
          <a:xfrm>
            <a:off x="4295855" y="4120825"/>
            <a:ext cx="3558150" cy="1784843"/>
          </a:xfrm>
          <a:prstGeom prst="rect">
            <a:avLst/>
          </a:prstGeom>
          <a:noFill/>
          <a:ln>
            <a:noFill/>
          </a:ln>
          <a:effectLst>
            <a:outerShdw blurRad="50800" dist="38100" dir="2700000" algn="tl" rotWithShape="0">
              <a:srgbClr val="000000">
                <a:alpha val="40000"/>
              </a:srgbClr>
            </a:outerShdw>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38"/>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Improve My Scores</a:t>
            </a:r>
            <a:endParaRPr/>
          </a:p>
        </p:txBody>
      </p:sp>
      <p:pic>
        <p:nvPicPr>
          <p:cNvPr id="566" name="Google Shape;566;p38" descr="Screen capture of the Improve My Scores page from the Accessibility Module."/>
          <p:cNvPicPr preferRelativeResize="0"/>
          <p:nvPr/>
        </p:nvPicPr>
        <p:blipFill rotWithShape="1">
          <a:blip r:embed="rId3">
            <a:alphaModFix/>
          </a:blip>
          <a:srcRect l="5502" r="5646" b="17550"/>
          <a:stretch/>
        </p:blipFill>
        <p:spPr>
          <a:xfrm>
            <a:off x="461325" y="1924526"/>
            <a:ext cx="7726898" cy="3409474"/>
          </a:xfrm>
          <a:prstGeom prst="rect">
            <a:avLst/>
          </a:prstGeom>
          <a:noFill/>
          <a:ln w="9525" cap="flat" cmpd="sng">
            <a:solidFill>
              <a:srgbClr val="C7C7C7"/>
            </a:solidFill>
            <a:prstDash val="solid"/>
            <a:miter lim="800000"/>
            <a:headEnd type="none" w="sm" len="sm"/>
            <a:tailEnd type="none" w="sm" len="sm"/>
          </a:ln>
          <a:effectLst>
            <a:outerShdw blurRad="50800" dist="38100" dir="5400000" algn="t" rotWithShape="0">
              <a:srgbClr val="000000">
                <a:alpha val="4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Webinar Logistics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39"/>
          <p:cNvSpPr txBox="1">
            <a:spLocks noGrp="1"/>
          </p:cNvSpPr>
          <p:nvPr>
            <p:ph type="title"/>
          </p:nvPr>
        </p:nvSpPr>
        <p:spPr>
          <a:xfrm>
            <a:off x="490250" y="1600200"/>
            <a:ext cx="8164800" cy="3962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6000"/>
              <a:buNone/>
            </a:pPr>
            <a:r>
              <a:rPr lang="en-US" sz="5400" b="1" dirty="0">
                <a:solidFill>
                  <a:srgbClr val="0FAFFF"/>
                </a:solidFill>
                <a:latin typeface="Open Sans"/>
                <a:ea typeface="Open Sans"/>
                <a:cs typeface="Open Sans"/>
                <a:sym typeface="Open Sans"/>
              </a:rPr>
              <a:t>QUESTION:</a:t>
            </a:r>
            <a:br>
              <a:rPr lang="en-US" sz="4800" dirty="0"/>
            </a:br>
            <a:r>
              <a:rPr lang="en-US" sz="4800" dirty="0"/>
              <a:t>How many issues does your agency have?</a:t>
            </a:r>
            <a:br>
              <a:rPr lang="en-US" sz="4800" dirty="0"/>
            </a:br>
            <a:br>
              <a:rPr lang="en-US" sz="4800" dirty="0"/>
            </a:br>
            <a:r>
              <a:rPr lang="en-US" sz="4800" dirty="0"/>
              <a:t>Which type of issue is the most common?</a:t>
            </a:r>
            <a:endParaRPr sz="5400" b="1" dirty="0">
              <a:solidFill>
                <a:srgbClr val="FFFFFF"/>
              </a:solidFill>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7"/>
        <p:cNvGrpSpPr/>
        <p:nvPr/>
      </p:nvGrpSpPr>
      <p:grpSpPr>
        <a:xfrm>
          <a:off x="0" y="0"/>
          <a:ext cx="0" cy="0"/>
          <a:chOff x="0" y="0"/>
          <a:chExt cx="0" cy="0"/>
        </a:xfrm>
      </p:grpSpPr>
      <p:sp>
        <p:nvSpPr>
          <p:cNvPr id="578" name="Google Shape;578;p40"/>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dirty="0"/>
              <a:t>Webinar Wrap-up</a:t>
            </a:r>
            <a:endParaRPr dirty="0"/>
          </a:p>
        </p:txBody>
      </p:sp>
      <p:sp>
        <p:nvSpPr>
          <p:cNvPr id="579" name="Google Shape;579;p40"/>
          <p:cNvSpPr txBox="1">
            <a:spLocks noGrp="1"/>
          </p:cNvSpPr>
          <p:nvPr>
            <p:ph type="subTitle" idx="2"/>
          </p:nvPr>
        </p:nvSpPr>
        <p:spPr>
          <a:xfrm>
            <a:off x="591750" y="1402400"/>
            <a:ext cx="7345500" cy="52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Closing Remarks</a:t>
            </a:r>
            <a:endParaRPr/>
          </a:p>
        </p:txBody>
      </p:sp>
      <p:sp>
        <p:nvSpPr>
          <p:cNvPr id="580" name="Google Shape;580;p40"/>
          <p:cNvSpPr txBox="1">
            <a:spLocks noGrp="1"/>
          </p:cNvSpPr>
          <p:nvPr>
            <p:ph type="body" idx="1"/>
          </p:nvPr>
        </p:nvSpPr>
        <p:spPr>
          <a:xfrm>
            <a:off x="510199" y="2274185"/>
            <a:ext cx="4071325"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sz="2200" dirty="0"/>
              <a:t>Thank you for coming!</a:t>
            </a:r>
            <a:endParaRPr dirty="0"/>
          </a:p>
          <a:p>
            <a:pPr marL="457200" lvl="0" indent="-381000" algn="l" rtl="0">
              <a:lnSpc>
                <a:spcPct val="100000"/>
              </a:lnSpc>
              <a:spcBef>
                <a:spcPts val="800"/>
              </a:spcBef>
              <a:spcAft>
                <a:spcPts val="0"/>
              </a:spcAft>
              <a:buSzPts val="2400"/>
              <a:buChar char="●"/>
            </a:pPr>
            <a:r>
              <a:rPr lang="en-US" sz="2200" dirty="0"/>
              <a:t>Remember – accessibility is everyone’s responsibility.</a:t>
            </a:r>
            <a:endParaRPr dirty="0"/>
          </a:p>
          <a:p>
            <a:pPr marL="457200" lvl="0" indent="-381000" algn="l" rtl="0">
              <a:lnSpc>
                <a:spcPct val="100000"/>
              </a:lnSpc>
              <a:spcBef>
                <a:spcPts val="800"/>
              </a:spcBef>
              <a:spcAft>
                <a:spcPts val="800"/>
              </a:spcAft>
              <a:buSzPts val="2400"/>
              <a:buChar char="●"/>
            </a:pPr>
            <a:r>
              <a:rPr lang="en-US" sz="2200" dirty="0"/>
              <a:t>Email </a:t>
            </a:r>
            <a:r>
              <a:rPr lang="en-US" sz="2200" u="sng" dirty="0">
                <a:solidFill>
                  <a:srgbClr val="0070C0"/>
                </a:solidFill>
                <a:hlinkClick r:id="rId3">
                  <a:extLst>
                    <a:ext uri="{A12FA001-AC4F-418D-AE19-62706E023703}">
                      <ahyp:hlinkClr xmlns:ahyp="http://schemas.microsoft.com/office/drawing/2018/hyperlinkcolor" val="tx"/>
                    </a:ext>
                  </a:extLst>
                </a:hlinkClick>
              </a:rPr>
              <a:t>dotgovdashboard@gsa.gov</a:t>
            </a:r>
            <a:r>
              <a:rPr lang="en-US" sz="2200" dirty="0">
                <a:solidFill>
                  <a:srgbClr val="0070C0"/>
                </a:solidFill>
              </a:rPr>
              <a:t> </a:t>
            </a:r>
            <a:r>
              <a:rPr lang="en-US" sz="2200" dirty="0"/>
              <a:t>for help with answering any questions that might arise while using the </a:t>
            </a:r>
            <a:r>
              <a:rPr lang="en-US" sz="2200" dirty="0" err="1"/>
              <a:t>Accessbility</a:t>
            </a:r>
            <a:r>
              <a:rPr lang="en-US" sz="2200" dirty="0"/>
              <a:t> Module or see Section508.gsa.gov.</a:t>
            </a:r>
            <a:br>
              <a:rPr lang="en-US" sz="2200" dirty="0"/>
            </a:br>
            <a:br>
              <a:rPr lang="en-US" sz="2200" dirty="0"/>
            </a:br>
            <a:br>
              <a:rPr lang="en-US" sz="2200" dirty="0"/>
            </a:br>
            <a:endParaRPr sz="2200" dirty="0"/>
          </a:p>
        </p:txBody>
      </p:sp>
      <p:pic>
        <p:nvPicPr>
          <p:cNvPr id="581" name="Google Shape;581;p40" descr="Desk with electronic devices, computer and paper, and the word summary on a notebook."/>
          <p:cNvPicPr preferRelativeResize="0"/>
          <p:nvPr/>
        </p:nvPicPr>
        <p:blipFill rotWithShape="1">
          <a:blip r:embed="rId4">
            <a:alphaModFix/>
          </a:blip>
          <a:srcRect/>
          <a:stretch/>
        </p:blipFill>
        <p:spPr>
          <a:xfrm>
            <a:off x="4805891" y="2420199"/>
            <a:ext cx="3030855" cy="218186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2"/>
        <p:cNvGrpSpPr/>
        <p:nvPr/>
      </p:nvGrpSpPr>
      <p:grpSpPr>
        <a:xfrm>
          <a:off x="0" y="0"/>
          <a:ext cx="0" cy="0"/>
          <a:chOff x="0" y="0"/>
          <a:chExt cx="0" cy="0"/>
        </a:xfrm>
      </p:grpSpPr>
      <p:sp>
        <p:nvSpPr>
          <p:cNvPr id="283" name="Google Shape;283;p5"/>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Webinar Logistics</a:t>
            </a:r>
            <a:endParaRPr/>
          </a:p>
        </p:txBody>
      </p:sp>
      <p:sp>
        <p:nvSpPr>
          <p:cNvPr id="285" name="Google Shape;285;p5"/>
          <p:cNvSpPr txBox="1">
            <a:spLocks noGrp="1"/>
          </p:cNvSpPr>
          <p:nvPr>
            <p:ph type="body" idx="1"/>
          </p:nvPr>
        </p:nvSpPr>
        <p:spPr>
          <a:xfrm>
            <a:off x="510200" y="2341921"/>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a:t>Technical Support:</a:t>
            </a:r>
            <a:endParaRPr/>
          </a:p>
          <a:p>
            <a:pPr marL="914400" lvl="1" indent="-381000" algn="l" rtl="0">
              <a:lnSpc>
                <a:spcPct val="100000"/>
              </a:lnSpc>
              <a:spcBef>
                <a:spcPts val="800"/>
              </a:spcBef>
              <a:spcAft>
                <a:spcPts val="0"/>
              </a:spcAft>
              <a:buSzPts val="2400"/>
              <a:buChar char="○"/>
            </a:pPr>
            <a:r>
              <a:rPr lang="en-US"/>
              <a:t>Report technical issues via the Chat tool.</a:t>
            </a:r>
            <a:endParaRPr/>
          </a:p>
          <a:p>
            <a:pPr marL="914400" lvl="1" indent="-381000" algn="l" rtl="0">
              <a:lnSpc>
                <a:spcPct val="100000"/>
              </a:lnSpc>
              <a:spcBef>
                <a:spcPts val="800"/>
              </a:spcBef>
              <a:spcAft>
                <a:spcPts val="0"/>
              </a:spcAft>
              <a:buSzPts val="2400"/>
              <a:buChar char="○"/>
            </a:pPr>
            <a:r>
              <a:rPr lang="en-US"/>
              <a:t>Adobe Connect Technical Support</a:t>
            </a:r>
            <a:endParaRPr/>
          </a:p>
          <a:p>
            <a:pPr marL="914400" lvl="1" indent="-381000" algn="l" rtl="0">
              <a:lnSpc>
                <a:spcPct val="100000"/>
              </a:lnSpc>
              <a:spcBef>
                <a:spcPts val="800"/>
              </a:spcBef>
              <a:spcAft>
                <a:spcPts val="0"/>
              </a:spcAft>
              <a:buSzPts val="2400"/>
              <a:buChar char="○"/>
            </a:pPr>
            <a:r>
              <a:rPr lang="en-US"/>
              <a:t>Adobe Connect Visual Quick Start Guide for Participants</a:t>
            </a:r>
            <a:endParaRPr/>
          </a:p>
          <a:p>
            <a:pPr marL="914400" lvl="1" indent="-381000" algn="l" rtl="0">
              <a:lnSpc>
                <a:spcPct val="100000"/>
              </a:lnSpc>
              <a:spcBef>
                <a:spcPts val="800"/>
              </a:spcBef>
              <a:spcAft>
                <a:spcPts val="0"/>
              </a:spcAft>
              <a:buSzPts val="2400"/>
              <a:buChar char="○"/>
            </a:pPr>
            <a:r>
              <a:rPr lang="en-US"/>
              <a:t>Tutorials:   </a:t>
            </a:r>
            <a:r>
              <a:rPr lang="en-US" u="sng">
                <a:solidFill>
                  <a:srgbClr val="003C71"/>
                </a:solidFill>
                <a:hlinkClick r:id="rId3">
                  <a:extLst>
                    <a:ext uri="{A12FA001-AC4F-418D-AE19-62706E023703}">
                      <ahyp:hlinkClr xmlns:ahyp="http://schemas.microsoft.com/office/drawing/2018/hyperlinkcolor" val="tx"/>
                    </a:ext>
                  </a:extLst>
                </a:hlinkClick>
              </a:rPr>
              <a:t>https://forums.adobe.com/docs/DOC-6942#jive_content_id_Connect_Tutorials</a:t>
            </a:r>
            <a:r>
              <a:rPr lang="en-US"/>
              <a:t> </a:t>
            </a:r>
            <a:endParaRPr/>
          </a:p>
          <a:p>
            <a:pPr marL="457200" lvl="0" indent="-381000" algn="l" rtl="0">
              <a:lnSpc>
                <a:spcPct val="100000"/>
              </a:lnSpc>
              <a:spcBef>
                <a:spcPts val="800"/>
              </a:spcBef>
              <a:spcAft>
                <a:spcPts val="800"/>
              </a:spcAft>
              <a:buSzPts val="2400"/>
              <a:buChar char="●"/>
            </a:pPr>
            <a:r>
              <a:rPr lang="en-US"/>
              <a:t>Adobe Connect Overview</a:t>
            </a:r>
            <a:br>
              <a:rPr lang="en-US"/>
            </a:br>
            <a:br>
              <a:rPr lang="en-US"/>
            </a:b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1"/>
        <p:cNvGrpSpPr/>
        <p:nvPr/>
      </p:nvGrpSpPr>
      <p:grpSpPr>
        <a:xfrm>
          <a:off x="0" y="0"/>
          <a:ext cx="0" cy="0"/>
          <a:chOff x="0" y="0"/>
          <a:chExt cx="0" cy="0"/>
        </a:xfrm>
      </p:grpSpPr>
      <p:sp>
        <p:nvSpPr>
          <p:cNvPr id="292" name="Google Shape;292;p6"/>
          <p:cNvSpPr txBox="1">
            <a:spLocks noGrp="1"/>
          </p:cNvSpPr>
          <p:nvPr>
            <p:ph type="title"/>
          </p:nvPr>
        </p:nvSpPr>
        <p:spPr>
          <a:xfrm>
            <a:off x="591750" y="249675"/>
            <a:ext cx="7345500" cy="117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Webinar Etiquette</a:t>
            </a:r>
            <a:endParaRPr/>
          </a:p>
        </p:txBody>
      </p:sp>
      <p:sp>
        <p:nvSpPr>
          <p:cNvPr id="294" name="Google Shape;294;p6"/>
          <p:cNvSpPr txBox="1">
            <a:spLocks noGrp="1"/>
          </p:cNvSpPr>
          <p:nvPr>
            <p:ph type="body" idx="1"/>
          </p:nvPr>
        </p:nvSpPr>
        <p:spPr>
          <a:xfrm>
            <a:off x="510200" y="2341921"/>
            <a:ext cx="7302300" cy="22770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US"/>
              <a:t>Participate</a:t>
            </a:r>
            <a:endParaRPr/>
          </a:p>
          <a:p>
            <a:pPr marL="457200" lvl="0" indent="-381000" algn="l" rtl="0">
              <a:lnSpc>
                <a:spcPct val="100000"/>
              </a:lnSpc>
              <a:spcBef>
                <a:spcPts val="800"/>
              </a:spcBef>
              <a:spcAft>
                <a:spcPts val="0"/>
              </a:spcAft>
              <a:buSzPts val="2400"/>
              <a:buChar char="●"/>
            </a:pPr>
            <a:r>
              <a:rPr lang="en-US"/>
              <a:t>Mute your phone when you are not speaking</a:t>
            </a:r>
            <a:endParaRPr/>
          </a:p>
          <a:p>
            <a:pPr marL="457200" lvl="0" indent="-381000" algn="l" rtl="0">
              <a:lnSpc>
                <a:spcPct val="100000"/>
              </a:lnSpc>
              <a:spcBef>
                <a:spcPts val="800"/>
              </a:spcBef>
              <a:spcAft>
                <a:spcPts val="0"/>
              </a:spcAft>
              <a:buSzPts val="2400"/>
              <a:buChar char="●"/>
            </a:pPr>
            <a:r>
              <a:rPr lang="en-US"/>
              <a:t>Do not put your phone on hold</a:t>
            </a:r>
            <a:endParaRPr/>
          </a:p>
          <a:p>
            <a:pPr marL="457200" lvl="0" indent="-381000" algn="l" rtl="0">
              <a:lnSpc>
                <a:spcPct val="100000"/>
              </a:lnSpc>
              <a:spcBef>
                <a:spcPts val="800"/>
              </a:spcBef>
              <a:spcAft>
                <a:spcPts val="0"/>
              </a:spcAft>
              <a:buSzPts val="2400"/>
              <a:buChar char="●"/>
            </a:pPr>
            <a:r>
              <a:rPr lang="en-US"/>
              <a:t>Raise your hand to ask a question</a:t>
            </a:r>
            <a:endParaRPr/>
          </a:p>
          <a:p>
            <a:pPr marL="457200" lvl="0" indent="-381000" algn="l" rtl="0">
              <a:lnSpc>
                <a:spcPct val="100000"/>
              </a:lnSpc>
              <a:spcBef>
                <a:spcPts val="800"/>
              </a:spcBef>
              <a:spcAft>
                <a:spcPts val="800"/>
              </a:spcAft>
              <a:buSzPts val="2400"/>
              <a:buChar char="●"/>
            </a:pPr>
            <a:r>
              <a:rPr lang="en-US"/>
              <a:t>Identify yourself when speaking</a:t>
            </a:r>
            <a:br>
              <a:rPr lang="en-US"/>
            </a:br>
            <a:br>
              <a:rPr lang="en-US"/>
            </a:b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7"/>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Agenda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8"/>
          <p:cNvSpPr txBox="1">
            <a:spLocks noGrp="1"/>
          </p:cNvSpPr>
          <p:nvPr>
            <p:ph type="title"/>
          </p:nvPr>
        </p:nvSpPr>
        <p:spPr>
          <a:xfrm>
            <a:off x="600380" y="902788"/>
            <a:ext cx="7721100" cy="524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US"/>
              <a:t>Today’s Agenda</a:t>
            </a:r>
            <a:endParaRPr/>
          </a:p>
        </p:txBody>
      </p:sp>
      <p:sp>
        <p:nvSpPr>
          <p:cNvPr id="307" name="Google Shape;307;p8"/>
          <p:cNvSpPr txBox="1">
            <a:spLocks noGrp="1"/>
          </p:cNvSpPr>
          <p:nvPr>
            <p:ph type="subTitle" idx="1"/>
          </p:nvPr>
        </p:nvSpPr>
        <p:spPr>
          <a:xfrm>
            <a:off x="663100" y="1776176"/>
            <a:ext cx="76584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Introduction</a:t>
            </a:r>
            <a:endParaRPr/>
          </a:p>
        </p:txBody>
      </p:sp>
      <p:sp>
        <p:nvSpPr>
          <p:cNvPr id="308" name="Google Shape;308;p8"/>
          <p:cNvSpPr txBox="1">
            <a:spLocks noGrp="1"/>
          </p:cNvSpPr>
          <p:nvPr>
            <p:ph type="subTitle" idx="2"/>
          </p:nvPr>
        </p:nvSpPr>
        <p:spPr>
          <a:xfrm>
            <a:off x="663100" y="2332610"/>
            <a:ext cx="76584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Webinar Objectives</a:t>
            </a:r>
            <a:endParaRPr/>
          </a:p>
        </p:txBody>
      </p:sp>
      <p:sp>
        <p:nvSpPr>
          <p:cNvPr id="309" name="Google Shape;309;p8"/>
          <p:cNvSpPr txBox="1">
            <a:spLocks noGrp="1"/>
          </p:cNvSpPr>
          <p:nvPr>
            <p:ph type="subTitle" idx="3"/>
          </p:nvPr>
        </p:nvSpPr>
        <p:spPr>
          <a:xfrm>
            <a:off x="663100" y="2901570"/>
            <a:ext cx="76584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Accessibility Module Purpose and Benefits</a:t>
            </a:r>
            <a:endParaRPr/>
          </a:p>
        </p:txBody>
      </p:sp>
      <p:sp>
        <p:nvSpPr>
          <p:cNvPr id="310" name="Google Shape;310;p8"/>
          <p:cNvSpPr txBox="1">
            <a:spLocks noGrp="1"/>
          </p:cNvSpPr>
          <p:nvPr>
            <p:ph type="subTitle" idx="13"/>
          </p:nvPr>
        </p:nvSpPr>
        <p:spPr>
          <a:xfrm>
            <a:off x="663100" y="3546730"/>
            <a:ext cx="76584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Accessibility Module Audience</a:t>
            </a:r>
            <a:endParaRPr/>
          </a:p>
        </p:txBody>
      </p:sp>
      <p:sp>
        <p:nvSpPr>
          <p:cNvPr id="311" name="Google Shape;311;p8"/>
          <p:cNvSpPr txBox="1">
            <a:spLocks noGrp="1"/>
          </p:cNvSpPr>
          <p:nvPr>
            <p:ph type="subTitle" idx="4"/>
          </p:nvPr>
        </p:nvSpPr>
        <p:spPr>
          <a:xfrm>
            <a:off x="663100" y="4191890"/>
            <a:ext cx="76584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Accessibility Module Limitations</a:t>
            </a:r>
            <a:endParaRPr/>
          </a:p>
        </p:txBody>
      </p:sp>
      <p:sp>
        <p:nvSpPr>
          <p:cNvPr id="312" name="Google Shape;312;p8"/>
          <p:cNvSpPr txBox="1">
            <a:spLocks noGrp="1"/>
          </p:cNvSpPr>
          <p:nvPr>
            <p:ph type="subTitle" idx="15"/>
          </p:nvPr>
        </p:nvSpPr>
        <p:spPr>
          <a:xfrm>
            <a:off x="663100" y="4837050"/>
            <a:ext cx="77211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Using the Accessibility Module</a:t>
            </a:r>
            <a:endParaRPr/>
          </a:p>
        </p:txBody>
      </p:sp>
      <p:sp>
        <p:nvSpPr>
          <p:cNvPr id="313" name="Google Shape;313;p8"/>
          <p:cNvSpPr txBox="1">
            <a:spLocks noGrp="1"/>
          </p:cNvSpPr>
          <p:nvPr>
            <p:ph type="subTitle" idx="15"/>
          </p:nvPr>
        </p:nvSpPr>
        <p:spPr>
          <a:xfrm>
            <a:off x="663100" y="5373750"/>
            <a:ext cx="7721100" cy="6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a:t>Webinar Wrap Up</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9"/>
          <p:cNvSpPr txBox="1">
            <a:spLocks noGrp="1"/>
          </p:cNvSpPr>
          <p:nvPr>
            <p:ph type="title"/>
          </p:nvPr>
        </p:nvSpPr>
        <p:spPr>
          <a:xfrm>
            <a:off x="228600" y="2689367"/>
            <a:ext cx="6018900" cy="127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200"/>
              <a:buNone/>
            </a:pPr>
            <a:r>
              <a:rPr lang="en-US"/>
              <a:t>Introductions</a:t>
            </a:r>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399</TotalTime>
  <Words>3817</Words>
  <Application>Microsoft Macintosh PowerPoint</Application>
  <PresentationFormat>On-screen Show (4:3)</PresentationFormat>
  <Paragraphs>290</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Calibri</vt:lpstr>
      <vt:lpstr>Open Sans</vt:lpstr>
      <vt:lpstr>Arial</vt:lpstr>
      <vt:lpstr>Courier New</vt:lpstr>
      <vt:lpstr>Simple Dark</vt:lpstr>
      <vt:lpstr>Digital Dashboard Accessibility Module </vt:lpstr>
      <vt:lpstr>Webinar Goal</vt:lpstr>
      <vt:lpstr>GOAL: To provide an overview of the purpose, uses, and function of the Digital Dashboard Accessibility module.</vt:lpstr>
      <vt:lpstr>Webinar Logistics </vt:lpstr>
      <vt:lpstr>Webinar Logistics</vt:lpstr>
      <vt:lpstr>Webinar Etiquette</vt:lpstr>
      <vt:lpstr>Agenda </vt:lpstr>
      <vt:lpstr>Today’s Agenda</vt:lpstr>
      <vt:lpstr>Introductions</vt:lpstr>
      <vt:lpstr>Participant Introductions</vt:lpstr>
      <vt:lpstr>Webinar Objectives</vt:lpstr>
      <vt:lpstr>Objectives</vt:lpstr>
      <vt:lpstr>Objectives, continued</vt:lpstr>
      <vt:lpstr>Accessibility Module Purpose  and Benefits</vt:lpstr>
      <vt:lpstr>POLL: Have you visited the Accessibility Module? Yes No</vt:lpstr>
      <vt:lpstr>Accessibility Module</vt:lpstr>
      <vt:lpstr>Accessibility Module, continued</vt:lpstr>
      <vt:lpstr>Why Accessibility Matters</vt:lpstr>
      <vt:lpstr>Accessibility Module Audience</vt:lpstr>
      <vt:lpstr>Audience</vt:lpstr>
      <vt:lpstr>Accessibility Module Limitations</vt:lpstr>
      <vt:lpstr>Limitations</vt:lpstr>
      <vt:lpstr>Using the Accessibility Module</vt:lpstr>
      <vt:lpstr>How It Works</vt:lpstr>
      <vt:lpstr>Conformance Issues</vt:lpstr>
      <vt:lpstr>Expanded Accessibility Checks</vt:lpstr>
      <vt:lpstr>Navigating to the Accessibility Module</vt:lpstr>
      <vt:lpstr>Agency Dashboard</vt:lpstr>
      <vt:lpstr>My Websites</vt:lpstr>
      <vt:lpstr>Website Information</vt:lpstr>
      <vt:lpstr>Accessibility Menu</vt:lpstr>
      <vt:lpstr>Accessibility Spot Checks</vt:lpstr>
      <vt:lpstr>Expanded Accessibility Report</vt:lpstr>
      <vt:lpstr>Expanded Accessibility Report, cont.</vt:lpstr>
      <vt:lpstr>Accessibility Guidance</vt:lpstr>
      <vt:lpstr>Downloaded Accessibility Report</vt:lpstr>
      <vt:lpstr>Historical Accessibility Data</vt:lpstr>
      <vt:lpstr>Trend Analysis</vt:lpstr>
      <vt:lpstr>Improve My Scores</vt:lpstr>
      <vt:lpstr>QUESTION: How many issues does your agency have?  Which type of issue is the most common?</vt:lpstr>
      <vt:lpstr>Webinar Wrap-up</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Dashboard Accessibility Module</dc:title>
  <dc:subject>A webinar introducing the Digital Dashboard Accessibility Module and how it's used.</dc:subject>
  <dc:creator>General Services Administration, Office of Government-wide Policy</dc:creator>
  <cp:keywords>508, digital dashboard, accessibility, testing, GSA</cp:keywords>
  <dc:description/>
  <cp:lastModifiedBy>Michael Horton</cp:lastModifiedBy>
  <cp:revision>20</cp:revision>
  <dcterms:modified xsi:type="dcterms:W3CDTF">2021-06-03T17:19:18Z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